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72" r:id="rId5"/>
    <p:sldId id="276" r:id="rId6"/>
    <p:sldId id="261" r:id="rId7"/>
    <p:sldId id="278" r:id="rId8"/>
    <p:sldId id="262" r:id="rId9"/>
    <p:sldId id="277" r:id="rId10"/>
    <p:sldId id="273" r:id="rId11"/>
    <p:sldId id="264" r:id="rId12"/>
    <p:sldId id="263" r:id="rId13"/>
    <p:sldId id="266" r:id="rId14"/>
    <p:sldId id="268" r:id="rId15"/>
    <p:sldId id="265" r:id="rId16"/>
    <p:sldId id="274" r:id="rId17"/>
    <p:sldId id="275" r:id="rId18"/>
    <p:sldId id="26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B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E4AB95-F5A5-35D3-A8D5-0512DE5BE8BE}" v="272" dt="2024-06-29T08:47:18.873"/>
    <p1510:client id="{5EB8F2A3-407D-A09E-A62A-A6696B413053}" v="296" dt="2024-06-28T15:16:15.011"/>
    <p1510:client id="{6F07F5AF-EF3D-A31F-3DC4-E2D73C204F8A}" v="166" dt="2024-06-28T18:50:14.016"/>
    <p1510:client id="{EC63AAAC-7C5A-2223-4F04-7AD270A35489}" v="497" dt="2024-06-29T07:02:16.8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839B9D-4D2C-45E1-BF77-254688D054E0}" type="doc">
      <dgm:prSet loTypeId="urn:microsoft.com/office/officeart/2005/8/layout/list1" loCatId="list" qsTypeId="urn:microsoft.com/office/officeart/2005/8/quickstyle/simple1" qsCatId="simple" csTypeId="urn:microsoft.com/office/officeart/2005/8/colors/accent2_2" csCatId="accent2" phldr="1"/>
      <dgm:spPr/>
      <dgm:t>
        <a:bodyPr/>
        <a:lstStyle/>
        <a:p>
          <a:endParaRPr lang="en-US"/>
        </a:p>
      </dgm:t>
    </dgm:pt>
    <dgm:pt modelId="{B08AD704-1746-42CE-B9DD-04B545BEBCDE}">
      <dgm:prSet phldr="0"/>
      <dgm:spPr/>
      <dgm:t>
        <a:bodyPr/>
        <a:lstStyle/>
        <a:p>
          <a:pPr algn="l" rtl="0"/>
          <a:r>
            <a:rPr lang="en-US" b="1">
              <a:latin typeface="Calibri Light" panose="020F0302020204030204"/>
            </a:rPr>
            <a:t> </a:t>
          </a:r>
          <a:r>
            <a:rPr lang="en-US" b="1"/>
            <a:t>Multilingual Support</a:t>
          </a:r>
          <a:endParaRPr lang="en-US">
            <a:latin typeface="Calibri Light" panose="020F0302020204030204"/>
          </a:endParaRPr>
        </a:p>
      </dgm:t>
    </dgm:pt>
    <dgm:pt modelId="{1054B5EB-B83A-44C2-B590-35E05DD18F92}" type="parTrans" cxnId="{9ED0690F-F049-4BA5-BEAC-9A9132FEE291}">
      <dgm:prSet/>
      <dgm:spPr/>
    </dgm:pt>
    <dgm:pt modelId="{2EDEAA30-608B-4C99-9677-1EB3BB9F530E}" type="sibTrans" cxnId="{9ED0690F-F049-4BA5-BEAC-9A9132FEE291}">
      <dgm:prSet/>
      <dgm:spPr/>
    </dgm:pt>
    <dgm:pt modelId="{EDA0E0E3-CDF2-4E92-853B-3056CE39F69E}">
      <dgm:prSet phldr="0"/>
      <dgm:spPr/>
      <dgm:t>
        <a:bodyPr/>
        <a:lstStyle/>
        <a:p>
          <a:pPr algn="l"/>
          <a:r>
            <a:rPr lang="en-US"/>
            <a:t>Supports 60+ languages for diverse customer base</a:t>
          </a:r>
        </a:p>
      </dgm:t>
    </dgm:pt>
    <dgm:pt modelId="{260E0ED1-76C8-4E6B-97B9-6D96DF1707CB}" type="parTrans" cxnId="{2223E6D3-4D72-4DFB-9C17-13DAF89FD452}">
      <dgm:prSet/>
      <dgm:spPr/>
    </dgm:pt>
    <dgm:pt modelId="{433440BC-BD61-44FC-88E1-726E0A8AB6EB}" type="sibTrans" cxnId="{2223E6D3-4D72-4DFB-9C17-13DAF89FD452}">
      <dgm:prSet/>
      <dgm:spPr/>
    </dgm:pt>
    <dgm:pt modelId="{BE91F04E-6C8E-4A47-B8CB-56D815725F36}">
      <dgm:prSet phldr="0"/>
      <dgm:spPr/>
      <dgm:t>
        <a:bodyPr/>
        <a:lstStyle/>
        <a:p>
          <a:pPr algn="l" rtl="0"/>
          <a:r>
            <a:rPr lang="en-US" b="1" dirty="0">
              <a:latin typeface="Calibri Light" panose="020F0302020204030204"/>
            </a:rPr>
            <a:t> </a:t>
          </a:r>
          <a:r>
            <a:rPr lang="en-US" b="1" dirty="0"/>
            <a:t>File Upload </a:t>
          </a:r>
          <a:r>
            <a:rPr lang="en-US" b="1" dirty="0">
              <a:latin typeface="Calibri Light" panose="020F0302020204030204"/>
            </a:rPr>
            <a:t>Capability</a:t>
          </a:r>
        </a:p>
      </dgm:t>
    </dgm:pt>
    <dgm:pt modelId="{173651E7-9E22-42BD-9226-C0E12CCD6645}" type="parTrans" cxnId="{D3060439-F787-4889-99BE-4CD3D11EB310}">
      <dgm:prSet/>
      <dgm:spPr/>
    </dgm:pt>
    <dgm:pt modelId="{94B54D77-8A10-4244-A0B3-9F96C9A06F35}" type="sibTrans" cxnId="{D3060439-F787-4889-99BE-4CD3D11EB310}">
      <dgm:prSet/>
      <dgm:spPr/>
    </dgm:pt>
    <dgm:pt modelId="{07D98554-8A36-42DE-86A3-47922DBFF046}">
      <dgm:prSet phldr="0"/>
      <dgm:spPr/>
      <dgm:t>
        <a:bodyPr/>
        <a:lstStyle/>
        <a:p>
          <a:pPr algn="l" rtl="0"/>
          <a:r>
            <a:rPr lang="en-US" b="1" dirty="0">
              <a:latin typeface="Calibri Light" panose="020F0302020204030204"/>
            </a:rPr>
            <a:t> </a:t>
          </a:r>
          <a:r>
            <a:rPr lang="en-US" b="1" dirty="0"/>
            <a:t>Voice Input</a:t>
          </a:r>
          <a:endParaRPr lang="en-US" dirty="0"/>
        </a:p>
      </dgm:t>
    </dgm:pt>
    <dgm:pt modelId="{76F834E8-C398-4AE9-BAAB-9764D7840744}" type="parTrans" cxnId="{3210C941-9069-480A-8050-3B13D6FAAEBE}">
      <dgm:prSet/>
      <dgm:spPr/>
    </dgm:pt>
    <dgm:pt modelId="{EBAD3334-8CED-49D6-A2BB-E9932FA9EAE0}" type="sibTrans" cxnId="{3210C941-9069-480A-8050-3B13D6FAAEBE}">
      <dgm:prSet/>
      <dgm:spPr/>
    </dgm:pt>
    <dgm:pt modelId="{776AA30F-8F03-4C16-8D42-45271EDEA87E}">
      <dgm:prSet phldr="0"/>
      <dgm:spPr/>
      <dgm:t>
        <a:bodyPr/>
        <a:lstStyle/>
        <a:p>
          <a:pPr algn="l"/>
          <a:r>
            <a:rPr lang="en-US"/>
            <a:t>Accepts voice commands and inquiries for hands-free interaction</a:t>
          </a:r>
        </a:p>
      </dgm:t>
    </dgm:pt>
    <dgm:pt modelId="{F3AD6B32-7502-4D78-9DC0-EA3D643D9E11}" type="parTrans" cxnId="{07442A14-0199-41A4-A264-0B674F1B6D0D}">
      <dgm:prSet/>
      <dgm:spPr/>
    </dgm:pt>
    <dgm:pt modelId="{FC981304-739A-49E0-B456-7F414063B7CC}" type="sibTrans" cxnId="{07442A14-0199-41A4-A264-0B674F1B6D0D}">
      <dgm:prSet/>
      <dgm:spPr/>
    </dgm:pt>
    <dgm:pt modelId="{A6E35C53-4FB2-4F30-8705-710337CF042E}">
      <dgm:prSet phldr="0"/>
      <dgm:spPr/>
      <dgm:t>
        <a:bodyPr/>
        <a:lstStyle/>
        <a:p>
          <a:pPr algn="l"/>
          <a:r>
            <a:rPr lang="en-US" b="1"/>
            <a:t>Hyper-Personalized Solutions</a:t>
          </a:r>
          <a:endParaRPr lang="en-US"/>
        </a:p>
      </dgm:t>
    </dgm:pt>
    <dgm:pt modelId="{0982D83B-F03C-45F7-A0E1-8E86C18332D7}" type="parTrans" cxnId="{78EF1FE9-2AA2-4F70-BDCE-D43B7A383655}">
      <dgm:prSet/>
      <dgm:spPr/>
    </dgm:pt>
    <dgm:pt modelId="{1C08F194-3E42-4267-BD57-C33E262C427E}" type="sibTrans" cxnId="{78EF1FE9-2AA2-4F70-BDCE-D43B7A383655}">
      <dgm:prSet/>
      <dgm:spPr/>
    </dgm:pt>
    <dgm:pt modelId="{507304E6-A929-4748-BCA1-BE17D27A87F8}">
      <dgm:prSet phldr="0"/>
      <dgm:spPr/>
      <dgm:t>
        <a:bodyPr/>
        <a:lstStyle/>
        <a:p>
          <a:pPr algn="l"/>
          <a:r>
            <a:rPr lang="en-US" dirty="0"/>
            <a:t>Uses Retrieval-Augmented Generation (RAG) and Generative AI for tailored responses and recommendations</a:t>
          </a:r>
        </a:p>
      </dgm:t>
    </dgm:pt>
    <dgm:pt modelId="{6A1FDC41-B00F-4675-AA3A-7F29B73AB950}" type="parTrans" cxnId="{E7E29C9C-20D5-4D98-A436-7C19EF861E07}">
      <dgm:prSet/>
      <dgm:spPr/>
    </dgm:pt>
    <dgm:pt modelId="{7E398C6E-41EA-4DE8-A56F-7AA6FE56D592}" type="sibTrans" cxnId="{E7E29C9C-20D5-4D98-A436-7C19EF861E07}">
      <dgm:prSet/>
      <dgm:spPr/>
    </dgm:pt>
    <dgm:pt modelId="{F52ECC1E-915C-4C8D-AAF5-01A9C04FFF09}">
      <dgm:prSet phldr="0"/>
      <dgm:spPr/>
      <dgm:t>
        <a:bodyPr/>
        <a:lstStyle/>
        <a:p>
          <a:r>
            <a:rPr lang="en-US" dirty="0">
              <a:latin typeface="Calibri Light" panose="020F0302020204030204"/>
            </a:rPr>
            <a:t>Allows</a:t>
          </a:r>
          <a:r>
            <a:rPr lang="en-US" dirty="0"/>
            <a:t> customers to upload documents for seamless processing</a:t>
          </a:r>
        </a:p>
      </dgm:t>
    </dgm:pt>
    <dgm:pt modelId="{2295D139-EAE9-45ED-901E-A10471863FBE}" type="parTrans" cxnId="{ABD12F2A-5D18-464A-BDD5-59FBFA48A95A}">
      <dgm:prSet/>
      <dgm:spPr/>
    </dgm:pt>
    <dgm:pt modelId="{AE294E25-490F-48C2-A811-8B01EE79CBAF}" type="sibTrans" cxnId="{ABD12F2A-5D18-464A-BDD5-59FBFA48A95A}">
      <dgm:prSet/>
      <dgm:spPr/>
    </dgm:pt>
    <dgm:pt modelId="{2ECEB0C7-8B7C-4B4F-92CC-7FFDD37582F8}" type="pres">
      <dgm:prSet presAssocID="{B7839B9D-4D2C-45E1-BF77-254688D054E0}" presName="linear" presStyleCnt="0">
        <dgm:presLayoutVars>
          <dgm:dir/>
          <dgm:animLvl val="lvl"/>
          <dgm:resizeHandles val="exact"/>
        </dgm:presLayoutVars>
      </dgm:prSet>
      <dgm:spPr/>
    </dgm:pt>
    <dgm:pt modelId="{321A3C17-4DEB-4F1F-B8AD-5DF194E347C9}" type="pres">
      <dgm:prSet presAssocID="{B08AD704-1746-42CE-B9DD-04B545BEBCDE}" presName="parentLin" presStyleCnt="0"/>
      <dgm:spPr/>
    </dgm:pt>
    <dgm:pt modelId="{62AB8FD3-9C75-464B-B4F0-81A9DA9CB112}" type="pres">
      <dgm:prSet presAssocID="{B08AD704-1746-42CE-B9DD-04B545BEBCDE}" presName="parentLeftMargin" presStyleLbl="node1" presStyleIdx="0" presStyleCnt="4"/>
      <dgm:spPr/>
    </dgm:pt>
    <dgm:pt modelId="{D7BC1FB5-C74E-4F62-97C1-AAAE11EBBC45}" type="pres">
      <dgm:prSet presAssocID="{B08AD704-1746-42CE-B9DD-04B545BEBCDE}" presName="parentText" presStyleLbl="node1" presStyleIdx="0" presStyleCnt="4">
        <dgm:presLayoutVars>
          <dgm:chMax val="0"/>
          <dgm:bulletEnabled val="1"/>
        </dgm:presLayoutVars>
      </dgm:prSet>
      <dgm:spPr/>
    </dgm:pt>
    <dgm:pt modelId="{5176286A-F8E7-4147-8A7C-EB297B7F5855}" type="pres">
      <dgm:prSet presAssocID="{B08AD704-1746-42CE-B9DD-04B545BEBCDE}" presName="negativeSpace" presStyleCnt="0"/>
      <dgm:spPr/>
    </dgm:pt>
    <dgm:pt modelId="{F030B26A-91CA-4A46-BFD9-2731FF0D1D6C}" type="pres">
      <dgm:prSet presAssocID="{B08AD704-1746-42CE-B9DD-04B545BEBCDE}" presName="childText" presStyleLbl="conFgAcc1" presStyleIdx="0" presStyleCnt="4">
        <dgm:presLayoutVars>
          <dgm:bulletEnabled val="1"/>
        </dgm:presLayoutVars>
      </dgm:prSet>
      <dgm:spPr/>
    </dgm:pt>
    <dgm:pt modelId="{229F2A32-D34B-4091-9136-A0F6C9B2114F}" type="pres">
      <dgm:prSet presAssocID="{2EDEAA30-608B-4C99-9677-1EB3BB9F530E}" presName="spaceBetweenRectangles" presStyleCnt="0"/>
      <dgm:spPr/>
    </dgm:pt>
    <dgm:pt modelId="{3C25C504-B794-4F9C-97AE-51F500B10EB6}" type="pres">
      <dgm:prSet presAssocID="{BE91F04E-6C8E-4A47-B8CB-56D815725F36}" presName="parentLin" presStyleCnt="0"/>
      <dgm:spPr/>
    </dgm:pt>
    <dgm:pt modelId="{A116AB86-7ADF-4EC6-9AD3-21E3FF9347FF}" type="pres">
      <dgm:prSet presAssocID="{BE91F04E-6C8E-4A47-B8CB-56D815725F36}" presName="parentLeftMargin" presStyleLbl="node1" presStyleIdx="0" presStyleCnt="4"/>
      <dgm:spPr/>
    </dgm:pt>
    <dgm:pt modelId="{33295F92-0FF2-46D1-B884-7C8F129087A9}" type="pres">
      <dgm:prSet presAssocID="{BE91F04E-6C8E-4A47-B8CB-56D815725F36}" presName="parentText" presStyleLbl="node1" presStyleIdx="1" presStyleCnt="4">
        <dgm:presLayoutVars>
          <dgm:chMax val="0"/>
          <dgm:bulletEnabled val="1"/>
        </dgm:presLayoutVars>
      </dgm:prSet>
      <dgm:spPr/>
    </dgm:pt>
    <dgm:pt modelId="{DC7FD82C-EDB8-4479-A3AF-D0E9F95700B7}" type="pres">
      <dgm:prSet presAssocID="{BE91F04E-6C8E-4A47-B8CB-56D815725F36}" presName="negativeSpace" presStyleCnt="0"/>
      <dgm:spPr/>
    </dgm:pt>
    <dgm:pt modelId="{229F166D-C8C7-4624-B66D-06C66F1AC32D}" type="pres">
      <dgm:prSet presAssocID="{BE91F04E-6C8E-4A47-B8CB-56D815725F36}" presName="childText" presStyleLbl="conFgAcc1" presStyleIdx="1" presStyleCnt="4">
        <dgm:presLayoutVars>
          <dgm:bulletEnabled val="1"/>
        </dgm:presLayoutVars>
      </dgm:prSet>
      <dgm:spPr/>
    </dgm:pt>
    <dgm:pt modelId="{72255A6B-0F9A-4A4B-A3C9-650D23543B5E}" type="pres">
      <dgm:prSet presAssocID="{94B54D77-8A10-4244-A0B3-9F96C9A06F35}" presName="spaceBetweenRectangles" presStyleCnt="0"/>
      <dgm:spPr/>
    </dgm:pt>
    <dgm:pt modelId="{3BD94805-7762-4493-949A-78F058E6D28D}" type="pres">
      <dgm:prSet presAssocID="{07D98554-8A36-42DE-86A3-47922DBFF046}" presName="parentLin" presStyleCnt="0"/>
      <dgm:spPr/>
    </dgm:pt>
    <dgm:pt modelId="{BB86DA94-183F-45F6-A3E1-62BBC8911447}" type="pres">
      <dgm:prSet presAssocID="{07D98554-8A36-42DE-86A3-47922DBFF046}" presName="parentLeftMargin" presStyleLbl="node1" presStyleIdx="1" presStyleCnt="4"/>
      <dgm:spPr/>
    </dgm:pt>
    <dgm:pt modelId="{D669CF89-0A11-4637-BF2F-786421E11C82}" type="pres">
      <dgm:prSet presAssocID="{07D98554-8A36-42DE-86A3-47922DBFF046}" presName="parentText" presStyleLbl="node1" presStyleIdx="2" presStyleCnt="4">
        <dgm:presLayoutVars>
          <dgm:chMax val="0"/>
          <dgm:bulletEnabled val="1"/>
        </dgm:presLayoutVars>
      </dgm:prSet>
      <dgm:spPr/>
    </dgm:pt>
    <dgm:pt modelId="{26186561-4267-48AD-961F-31740886A0BD}" type="pres">
      <dgm:prSet presAssocID="{07D98554-8A36-42DE-86A3-47922DBFF046}" presName="negativeSpace" presStyleCnt="0"/>
      <dgm:spPr/>
    </dgm:pt>
    <dgm:pt modelId="{A66DF363-B899-4DE3-A6BD-3A76AF386440}" type="pres">
      <dgm:prSet presAssocID="{07D98554-8A36-42DE-86A3-47922DBFF046}" presName="childText" presStyleLbl="conFgAcc1" presStyleIdx="2" presStyleCnt="4">
        <dgm:presLayoutVars>
          <dgm:bulletEnabled val="1"/>
        </dgm:presLayoutVars>
      </dgm:prSet>
      <dgm:spPr/>
    </dgm:pt>
    <dgm:pt modelId="{FD03B908-9589-4DC1-8C97-0F8C16BC8428}" type="pres">
      <dgm:prSet presAssocID="{EBAD3334-8CED-49D6-A2BB-E9932FA9EAE0}" presName="spaceBetweenRectangles" presStyleCnt="0"/>
      <dgm:spPr/>
    </dgm:pt>
    <dgm:pt modelId="{4114FF6D-C927-448C-AE4F-FCBC50E557BF}" type="pres">
      <dgm:prSet presAssocID="{A6E35C53-4FB2-4F30-8705-710337CF042E}" presName="parentLin" presStyleCnt="0"/>
      <dgm:spPr/>
    </dgm:pt>
    <dgm:pt modelId="{9E845E54-FAAA-417E-8702-A1EFEC176F2E}" type="pres">
      <dgm:prSet presAssocID="{A6E35C53-4FB2-4F30-8705-710337CF042E}" presName="parentLeftMargin" presStyleLbl="node1" presStyleIdx="2" presStyleCnt="4"/>
      <dgm:spPr/>
    </dgm:pt>
    <dgm:pt modelId="{DE2AFA48-0831-44C1-9E74-D1C0E03BD2C1}" type="pres">
      <dgm:prSet presAssocID="{A6E35C53-4FB2-4F30-8705-710337CF042E}" presName="parentText" presStyleLbl="node1" presStyleIdx="3" presStyleCnt="4">
        <dgm:presLayoutVars>
          <dgm:chMax val="0"/>
          <dgm:bulletEnabled val="1"/>
        </dgm:presLayoutVars>
      </dgm:prSet>
      <dgm:spPr/>
    </dgm:pt>
    <dgm:pt modelId="{887DA6B3-24A8-47A9-8850-E0BF24FFB6E9}" type="pres">
      <dgm:prSet presAssocID="{A6E35C53-4FB2-4F30-8705-710337CF042E}" presName="negativeSpace" presStyleCnt="0"/>
      <dgm:spPr/>
    </dgm:pt>
    <dgm:pt modelId="{E7DA0ECA-3CCD-41B6-87C6-1C5F1BC423F0}" type="pres">
      <dgm:prSet presAssocID="{A6E35C53-4FB2-4F30-8705-710337CF042E}" presName="childText" presStyleLbl="conFgAcc1" presStyleIdx="3" presStyleCnt="4">
        <dgm:presLayoutVars>
          <dgm:bulletEnabled val="1"/>
        </dgm:presLayoutVars>
      </dgm:prSet>
      <dgm:spPr/>
    </dgm:pt>
  </dgm:ptLst>
  <dgm:cxnLst>
    <dgm:cxn modelId="{447AB709-9A64-4DB7-A04A-F058EC4DA78D}" type="presOf" srcId="{776AA30F-8F03-4C16-8D42-45271EDEA87E}" destId="{A66DF363-B899-4DE3-A6BD-3A76AF386440}" srcOrd="0" destOrd="0" presId="urn:microsoft.com/office/officeart/2005/8/layout/list1"/>
    <dgm:cxn modelId="{9ED0690F-F049-4BA5-BEAC-9A9132FEE291}" srcId="{B7839B9D-4D2C-45E1-BF77-254688D054E0}" destId="{B08AD704-1746-42CE-B9DD-04B545BEBCDE}" srcOrd="0" destOrd="0" parTransId="{1054B5EB-B83A-44C2-B590-35E05DD18F92}" sibTransId="{2EDEAA30-608B-4C99-9677-1EB3BB9F530E}"/>
    <dgm:cxn modelId="{07442A14-0199-41A4-A264-0B674F1B6D0D}" srcId="{07D98554-8A36-42DE-86A3-47922DBFF046}" destId="{776AA30F-8F03-4C16-8D42-45271EDEA87E}" srcOrd="0" destOrd="0" parTransId="{F3AD6B32-7502-4D78-9DC0-EA3D643D9E11}" sibTransId="{FC981304-739A-49E0-B456-7F414063B7CC}"/>
    <dgm:cxn modelId="{B6549314-5941-4068-853A-29C1B20D8A49}" type="presOf" srcId="{07D98554-8A36-42DE-86A3-47922DBFF046}" destId="{BB86DA94-183F-45F6-A3E1-62BBC8911447}" srcOrd="0" destOrd="0" presId="urn:microsoft.com/office/officeart/2005/8/layout/list1"/>
    <dgm:cxn modelId="{48036315-8DCB-4681-864E-D25748043E1B}" type="presOf" srcId="{BE91F04E-6C8E-4A47-B8CB-56D815725F36}" destId="{A116AB86-7ADF-4EC6-9AD3-21E3FF9347FF}" srcOrd="0" destOrd="0" presId="urn:microsoft.com/office/officeart/2005/8/layout/list1"/>
    <dgm:cxn modelId="{27BE2523-3334-4901-9CD1-8A1157ED8F3E}" type="presOf" srcId="{A6E35C53-4FB2-4F30-8705-710337CF042E}" destId="{9E845E54-FAAA-417E-8702-A1EFEC176F2E}" srcOrd="0" destOrd="0" presId="urn:microsoft.com/office/officeart/2005/8/layout/list1"/>
    <dgm:cxn modelId="{ABD12F2A-5D18-464A-BDD5-59FBFA48A95A}" srcId="{BE91F04E-6C8E-4A47-B8CB-56D815725F36}" destId="{F52ECC1E-915C-4C8D-AAF5-01A9C04FFF09}" srcOrd="0" destOrd="0" parTransId="{2295D139-EAE9-45ED-901E-A10471863FBE}" sibTransId="{AE294E25-490F-48C2-A811-8B01EE79CBAF}"/>
    <dgm:cxn modelId="{D3060439-F787-4889-99BE-4CD3D11EB310}" srcId="{B7839B9D-4D2C-45E1-BF77-254688D054E0}" destId="{BE91F04E-6C8E-4A47-B8CB-56D815725F36}" srcOrd="1" destOrd="0" parTransId="{173651E7-9E22-42BD-9226-C0E12CCD6645}" sibTransId="{94B54D77-8A10-4244-A0B3-9F96C9A06F35}"/>
    <dgm:cxn modelId="{3210C941-9069-480A-8050-3B13D6FAAEBE}" srcId="{B7839B9D-4D2C-45E1-BF77-254688D054E0}" destId="{07D98554-8A36-42DE-86A3-47922DBFF046}" srcOrd="2" destOrd="0" parTransId="{76F834E8-C398-4AE9-BAAB-9764D7840744}" sibTransId="{EBAD3334-8CED-49D6-A2BB-E9932FA9EAE0}"/>
    <dgm:cxn modelId="{DA543A42-41FB-4ADA-8ED9-68CC6F8821B8}" type="presOf" srcId="{BE91F04E-6C8E-4A47-B8CB-56D815725F36}" destId="{33295F92-0FF2-46D1-B884-7C8F129087A9}" srcOrd="1" destOrd="0" presId="urn:microsoft.com/office/officeart/2005/8/layout/list1"/>
    <dgm:cxn modelId="{053AB94B-1287-43BE-B675-78D0D004D8C6}" type="presOf" srcId="{B08AD704-1746-42CE-B9DD-04B545BEBCDE}" destId="{62AB8FD3-9C75-464B-B4F0-81A9DA9CB112}" srcOrd="0" destOrd="0" presId="urn:microsoft.com/office/officeart/2005/8/layout/list1"/>
    <dgm:cxn modelId="{D2D6C06C-D20D-4D93-8C08-3B2A72685439}" type="presOf" srcId="{F52ECC1E-915C-4C8D-AAF5-01A9C04FFF09}" destId="{229F166D-C8C7-4624-B66D-06C66F1AC32D}" srcOrd="0" destOrd="0" presId="urn:microsoft.com/office/officeart/2005/8/layout/list1"/>
    <dgm:cxn modelId="{8A12CE76-E761-49C4-BC74-0F4C6E6C750E}" type="presOf" srcId="{507304E6-A929-4748-BCA1-BE17D27A87F8}" destId="{E7DA0ECA-3CCD-41B6-87C6-1C5F1BC423F0}" srcOrd="0" destOrd="0" presId="urn:microsoft.com/office/officeart/2005/8/layout/list1"/>
    <dgm:cxn modelId="{E7E29C9C-20D5-4D98-A436-7C19EF861E07}" srcId="{A6E35C53-4FB2-4F30-8705-710337CF042E}" destId="{507304E6-A929-4748-BCA1-BE17D27A87F8}" srcOrd="0" destOrd="0" parTransId="{6A1FDC41-B00F-4675-AA3A-7F29B73AB950}" sibTransId="{7E398C6E-41EA-4DE8-A56F-7AA6FE56D592}"/>
    <dgm:cxn modelId="{59DF2EA5-E3DC-4036-967D-13A59D8E393B}" type="presOf" srcId="{EDA0E0E3-CDF2-4E92-853B-3056CE39F69E}" destId="{F030B26A-91CA-4A46-BFD9-2731FF0D1D6C}" srcOrd="0" destOrd="0" presId="urn:microsoft.com/office/officeart/2005/8/layout/list1"/>
    <dgm:cxn modelId="{C90DB3B3-CE2A-48A8-BE2C-1E372DCEB080}" type="presOf" srcId="{07D98554-8A36-42DE-86A3-47922DBFF046}" destId="{D669CF89-0A11-4637-BF2F-786421E11C82}" srcOrd="1" destOrd="0" presId="urn:microsoft.com/office/officeart/2005/8/layout/list1"/>
    <dgm:cxn modelId="{BAE94AC5-A6AA-469F-8E93-BE63C5FCF638}" type="presOf" srcId="{B08AD704-1746-42CE-B9DD-04B545BEBCDE}" destId="{D7BC1FB5-C74E-4F62-97C1-AAAE11EBBC45}" srcOrd="1" destOrd="0" presId="urn:microsoft.com/office/officeart/2005/8/layout/list1"/>
    <dgm:cxn modelId="{E02DD3C5-D268-43F2-83BE-0671EECE9CE4}" type="presOf" srcId="{B7839B9D-4D2C-45E1-BF77-254688D054E0}" destId="{2ECEB0C7-8B7C-4B4F-92CC-7FFDD37582F8}" srcOrd="0" destOrd="0" presId="urn:microsoft.com/office/officeart/2005/8/layout/list1"/>
    <dgm:cxn modelId="{8DAE37CB-3B30-4E11-AE10-49FA83D2DEDD}" type="presOf" srcId="{A6E35C53-4FB2-4F30-8705-710337CF042E}" destId="{DE2AFA48-0831-44C1-9E74-D1C0E03BD2C1}" srcOrd="1" destOrd="0" presId="urn:microsoft.com/office/officeart/2005/8/layout/list1"/>
    <dgm:cxn modelId="{2223E6D3-4D72-4DFB-9C17-13DAF89FD452}" srcId="{B08AD704-1746-42CE-B9DD-04B545BEBCDE}" destId="{EDA0E0E3-CDF2-4E92-853B-3056CE39F69E}" srcOrd="0" destOrd="0" parTransId="{260E0ED1-76C8-4E6B-97B9-6D96DF1707CB}" sibTransId="{433440BC-BD61-44FC-88E1-726E0A8AB6EB}"/>
    <dgm:cxn modelId="{78EF1FE9-2AA2-4F70-BDCE-D43B7A383655}" srcId="{B7839B9D-4D2C-45E1-BF77-254688D054E0}" destId="{A6E35C53-4FB2-4F30-8705-710337CF042E}" srcOrd="3" destOrd="0" parTransId="{0982D83B-F03C-45F7-A0E1-8E86C18332D7}" sibTransId="{1C08F194-3E42-4267-BD57-C33E262C427E}"/>
    <dgm:cxn modelId="{A4908B84-953C-4824-906D-A138099A426B}" type="presParOf" srcId="{2ECEB0C7-8B7C-4B4F-92CC-7FFDD37582F8}" destId="{321A3C17-4DEB-4F1F-B8AD-5DF194E347C9}" srcOrd="0" destOrd="0" presId="urn:microsoft.com/office/officeart/2005/8/layout/list1"/>
    <dgm:cxn modelId="{99109CCD-F89F-4D95-8E1A-ADD2FA18ECB8}" type="presParOf" srcId="{321A3C17-4DEB-4F1F-B8AD-5DF194E347C9}" destId="{62AB8FD3-9C75-464B-B4F0-81A9DA9CB112}" srcOrd="0" destOrd="0" presId="urn:microsoft.com/office/officeart/2005/8/layout/list1"/>
    <dgm:cxn modelId="{F46A2C52-5909-4BCB-ABB6-B3C87F8A998A}" type="presParOf" srcId="{321A3C17-4DEB-4F1F-B8AD-5DF194E347C9}" destId="{D7BC1FB5-C74E-4F62-97C1-AAAE11EBBC45}" srcOrd="1" destOrd="0" presId="urn:microsoft.com/office/officeart/2005/8/layout/list1"/>
    <dgm:cxn modelId="{3DCF343E-2E90-487A-BCA0-C3B67D0CED13}" type="presParOf" srcId="{2ECEB0C7-8B7C-4B4F-92CC-7FFDD37582F8}" destId="{5176286A-F8E7-4147-8A7C-EB297B7F5855}" srcOrd="1" destOrd="0" presId="urn:microsoft.com/office/officeart/2005/8/layout/list1"/>
    <dgm:cxn modelId="{D8A2E588-3CE4-4136-9FF6-9FC8ABCAB293}" type="presParOf" srcId="{2ECEB0C7-8B7C-4B4F-92CC-7FFDD37582F8}" destId="{F030B26A-91CA-4A46-BFD9-2731FF0D1D6C}" srcOrd="2" destOrd="0" presId="urn:microsoft.com/office/officeart/2005/8/layout/list1"/>
    <dgm:cxn modelId="{7AC29E26-A733-4056-9DC7-FA658694ACCC}" type="presParOf" srcId="{2ECEB0C7-8B7C-4B4F-92CC-7FFDD37582F8}" destId="{229F2A32-D34B-4091-9136-A0F6C9B2114F}" srcOrd="3" destOrd="0" presId="urn:microsoft.com/office/officeart/2005/8/layout/list1"/>
    <dgm:cxn modelId="{71A74F78-71B3-45E8-B221-75BCDC72FEFF}" type="presParOf" srcId="{2ECEB0C7-8B7C-4B4F-92CC-7FFDD37582F8}" destId="{3C25C504-B794-4F9C-97AE-51F500B10EB6}" srcOrd="4" destOrd="0" presId="urn:microsoft.com/office/officeart/2005/8/layout/list1"/>
    <dgm:cxn modelId="{650999B3-78F8-4269-9835-696D606A232F}" type="presParOf" srcId="{3C25C504-B794-4F9C-97AE-51F500B10EB6}" destId="{A116AB86-7ADF-4EC6-9AD3-21E3FF9347FF}" srcOrd="0" destOrd="0" presId="urn:microsoft.com/office/officeart/2005/8/layout/list1"/>
    <dgm:cxn modelId="{92C66C09-DA35-4922-8B8D-BF2F769A83B8}" type="presParOf" srcId="{3C25C504-B794-4F9C-97AE-51F500B10EB6}" destId="{33295F92-0FF2-46D1-B884-7C8F129087A9}" srcOrd="1" destOrd="0" presId="urn:microsoft.com/office/officeart/2005/8/layout/list1"/>
    <dgm:cxn modelId="{DF4AC8F6-FBE0-4460-98CA-3CA6E77B0FBA}" type="presParOf" srcId="{2ECEB0C7-8B7C-4B4F-92CC-7FFDD37582F8}" destId="{DC7FD82C-EDB8-4479-A3AF-D0E9F95700B7}" srcOrd="5" destOrd="0" presId="urn:microsoft.com/office/officeart/2005/8/layout/list1"/>
    <dgm:cxn modelId="{F8AEFDEF-BB28-44F6-B870-B116E85961EB}" type="presParOf" srcId="{2ECEB0C7-8B7C-4B4F-92CC-7FFDD37582F8}" destId="{229F166D-C8C7-4624-B66D-06C66F1AC32D}" srcOrd="6" destOrd="0" presId="urn:microsoft.com/office/officeart/2005/8/layout/list1"/>
    <dgm:cxn modelId="{259B3E68-A8E9-47EE-BE21-389A9A262791}" type="presParOf" srcId="{2ECEB0C7-8B7C-4B4F-92CC-7FFDD37582F8}" destId="{72255A6B-0F9A-4A4B-A3C9-650D23543B5E}" srcOrd="7" destOrd="0" presId="urn:microsoft.com/office/officeart/2005/8/layout/list1"/>
    <dgm:cxn modelId="{06997149-84B1-4943-A123-2D9E28F82F01}" type="presParOf" srcId="{2ECEB0C7-8B7C-4B4F-92CC-7FFDD37582F8}" destId="{3BD94805-7762-4493-949A-78F058E6D28D}" srcOrd="8" destOrd="0" presId="urn:microsoft.com/office/officeart/2005/8/layout/list1"/>
    <dgm:cxn modelId="{1607A45B-A15F-45FF-91F8-B967849ADF27}" type="presParOf" srcId="{3BD94805-7762-4493-949A-78F058E6D28D}" destId="{BB86DA94-183F-45F6-A3E1-62BBC8911447}" srcOrd="0" destOrd="0" presId="urn:microsoft.com/office/officeart/2005/8/layout/list1"/>
    <dgm:cxn modelId="{C770C1C7-A083-4DF4-8B4F-787625285F24}" type="presParOf" srcId="{3BD94805-7762-4493-949A-78F058E6D28D}" destId="{D669CF89-0A11-4637-BF2F-786421E11C82}" srcOrd="1" destOrd="0" presId="urn:microsoft.com/office/officeart/2005/8/layout/list1"/>
    <dgm:cxn modelId="{9E006EED-4317-48FE-A7D3-DF88DCCC360B}" type="presParOf" srcId="{2ECEB0C7-8B7C-4B4F-92CC-7FFDD37582F8}" destId="{26186561-4267-48AD-961F-31740886A0BD}" srcOrd="9" destOrd="0" presId="urn:microsoft.com/office/officeart/2005/8/layout/list1"/>
    <dgm:cxn modelId="{CD439A3C-0FAE-414F-A962-4DD05BD5921B}" type="presParOf" srcId="{2ECEB0C7-8B7C-4B4F-92CC-7FFDD37582F8}" destId="{A66DF363-B899-4DE3-A6BD-3A76AF386440}" srcOrd="10" destOrd="0" presId="urn:microsoft.com/office/officeart/2005/8/layout/list1"/>
    <dgm:cxn modelId="{4745B18C-6EE4-44F2-AFB6-71E4F710B4EB}" type="presParOf" srcId="{2ECEB0C7-8B7C-4B4F-92CC-7FFDD37582F8}" destId="{FD03B908-9589-4DC1-8C97-0F8C16BC8428}" srcOrd="11" destOrd="0" presId="urn:microsoft.com/office/officeart/2005/8/layout/list1"/>
    <dgm:cxn modelId="{54BF1668-E5DD-4FFF-A7DD-5F3D9498B408}" type="presParOf" srcId="{2ECEB0C7-8B7C-4B4F-92CC-7FFDD37582F8}" destId="{4114FF6D-C927-448C-AE4F-FCBC50E557BF}" srcOrd="12" destOrd="0" presId="urn:microsoft.com/office/officeart/2005/8/layout/list1"/>
    <dgm:cxn modelId="{7BE7B801-FBC7-41D7-9C74-4B2870E7733E}" type="presParOf" srcId="{4114FF6D-C927-448C-AE4F-FCBC50E557BF}" destId="{9E845E54-FAAA-417E-8702-A1EFEC176F2E}" srcOrd="0" destOrd="0" presId="urn:microsoft.com/office/officeart/2005/8/layout/list1"/>
    <dgm:cxn modelId="{4ACAE36C-C8C6-4CE9-9624-47D164E77CC6}" type="presParOf" srcId="{4114FF6D-C927-448C-AE4F-FCBC50E557BF}" destId="{DE2AFA48-0831-44C1-9E74-D1C0E03BD2C1}" srcOrd="1" destOrd="0" presId="urn:microsoft.com/office/officeart/2005/8/layout/list1"/>
    <dgm:cxn modelId="{28803582-74F9-49AB-981C-FDA4D8AA9209}" type="presParOf" srcId="{2ECEB0C7-8B7C-4B4F-92CC-7FFDD37582F8}" destId="{887DA6B3-24A8-47A9-8850-E0BF24FFB6E9}" srcOrd="13" destOrd="0" presId="urn:microsoft.com/office/officeart/2005/8/layout/list1"/>
    <dgm:cxn modelId="{EB39F164-540E-47C4-A19F-8E68DAA9482D}" type="presParOf" srcId="{2ECEB0C7-8B7C-4B4F-92CC-7FFDD37582F8}" destId="{E7DA0ECA-3CCD-41B6-87C6-1C5F1BC423F0}"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9C92681-E17F-4054-B4F1-B855C91905F1}" type="doc">
      <dgm:prSet loTypeId="urn:microsoft.com/office/officeart/2005/8/layout/hList1" loCatId="list" qsTypeId="urn:microsoft.com/office/officeart/2005/8/quickstyle/simple1" qsCatId="simple" csTypeId="urn:microsoft.com/office/officeart/2005/8/colors/accent2_2" csCatId="accent2" phldr="1"/>
      <dgm:spPr/>
      <dgm:t>
        <a:bodyPr/>
        <a:lstStyle/>
        <a:p>
          <a:endParaRPr lang="en-US"/>
        </a:p>
      </dgm:t>
    </dgm:pt>
    <dgm:pt modelId="{81BBE37B-E482-4A95-A7F2-D9B65B9EDC46}">
      <dgm:prSet phldrT="[Text]" phldr="0"/>
      <dgm:spPr/>
      <dgm:t>
        <a:bodyPr/>
        <a:lstStyle/>
        <a:p>
          <a:pPr rtl="0"/>
          <a:r>
            <a:rPr lang="en-US" dirty="0">
              <a:latin typeface="Calibri Light" panose="020F0302020204030204"/>
            </a:rPr>
            <a:t>Generative</a:t>
          </a:r>
          <a:r>
            <a:rPr lang="en-US" b="0" dirty="0"/>
            <a:t> </a:t>
          </a:r>
          <a:r>
            <a:rPr lang="en-US" b="0" dirty="0">
              <a:latin typeface="Calibri Light" panose="020F0302020204030204"/>
            </a:rPr>
            <a:t>AI</a:t>
          </a:r>
          <a:r>
            <a:rPr lang="en-IN" b="1" dirty="0">
              <a:latin typeface="Calibri Light" panose="020F0302020204030204"/>
            </a:rPr>
            <a:t> </a:t>
          </a:r>
          <a:r>
            <a:rPr lang="en-IN" b="1" dirty="0"/>
            <a:t>and RAG Integration</a:t>
          </a:r>
          <a:endParaRPr lang="en-US" b="1" dirty="0"/>
        </a:p>
      </dgm:t>
    </dgm:pt>
    <dgm:pt modelId="{EE8E23D2-D0CB-4730-A06E-B44ABB5D3789}" type="parTrans" cxnId="{B5AB6CF7-9E1A-4461-A852-5D19F48F9EB5}">
      <dgm:prSet/>
      <dgm:spPr/>
      <dgm:t>
        <a:bodyPr/>
        <a:lstStyle/>
        <a:p>
          <a:endParaRPr lang="en-US"/>
        </a:p>
      </dgm:t>
    </dgm:pt>
    <dgm:pt modelId="{34BD8CEF-112A-4F2B-A5DE-B78B8BF4690D}" type="sibTrans" cxnId="{B5AB6CF7-9E1A-4461-A852-5D19F48F9EB5}">
      <dgm:prSet/>
      <dgm:spPr/>
      <dgm:t>
        <a:bodyPr/>
        <a:lstStyle/>
        <a:p>
          <a:endParaRPr lang="en-US"/>
        </a:p>
      </dgm:t>
    </dgm:pt>
    <dgm:pt modelId="{70E13323-DA76-4980-89DC-0898F264E8F1}">
      <dgm:prSet phldrT="[Text]" phldr="0"/>
      <dgm:spPr/>
      <dgm:t>
        <a:bodyPr/>
        <a:lstStyle/>
        <a:p>
          <a:pPr rtl="0"/>
          <a:r>
            <a:rPr lang="en-IN" b="1" dirty="0">
              <a:latin typeface="Calibri Light" panose="020F0302020204030204"/>
            </a:rPr>
            <a:t> </a:t>
          </a:r>
          <a:r>
            <a:rPr lang="en-IN" b="1" dirty="0"/>
            <a:t>Retrieval-Augmented Generation (RAG)</a:t>
          </a:r>
          <a:r>
            <a:rPr lang="en-IN" dirty="0"/>
            <a:t>: Combines generative AI with document retrieval for enhanced accuracy and relevance.</a:t>
          </a:r>
        </a:p>
      </dgm:t>
    </dgm:pt>
    <dgm:pt modelId="{46A5E037-EC64-4315-994C-50D05ADCB436}" type="parTrans" cxnId="{A060AF6C-E33F-4BA8-B303-C7D4DF5C4144}">
      <dgm:prSet/>
      <dgm:spPr/>
      <dgm:t>
        <a:bodyPr/>
        <a:lstStyle/>
        <a:p>
          <a:endParaRPr lang="en-US"/>
        </a:p>
      </dgm:t>
    </dgm:pt>
    <dgm:pt modelId="{F2AE1D8E-30D0-4CC1-BFF0-71EA6F9A4215}" type="sibTrans" cxnId="{A060AF6C-E33F-4BA8-B303-C7D4DF5C4144}">
      <dgm:prSet/>
      <dgm:spPr/>
      <dgm:t>
        <a:bodyPr/>
        <a:lstStyle/>
        <a:p>
          <a:endParaRPr lang="en-US"/>
        </a:p>
      </dgm:t>
    </dgm:pt>
    <dgm:pt modelId="{8B912550-A64F-4564-AE2A-2F159EDF63A8}">
      <dgm:prSet phldrT="[Text]" phldr="0"/>
      <dgm:spPr/>
      <dgm:t>
        <a:bodyPr/>
        <a:lstStyle/>
        <a:p>
          <a:pPr rtl="0"/>
          <a:r>
            <a:rPr lang="en-IN" b="1" dirty="0">
              <a:latin typeface="Calibri Light" panose="020F0302020204030204"/>
            </a:rPr>
            <a:t> </a:t>
          </a:r>
          <a:r>
            <a:rPr lang="en-IN" b="1" dirty="0"/>
            <a:t>Azure Machine Learning Models</a:t>
          </a:r>
          <a:r>
            <a:rPr lang="en-IN" dirty="0"/>
            <a:t>: Tailored financial advice based on customer data and interaction history.</a:t>
          </a:r>
        </a:p>
      </dgm:t>
    </dgm:pt>
    <dgm:pt modelId="{0EAFB0F0-B250-400A-B4E6-EAEAC3B1F960}" type="parTrans" cxnId="{B10B763D-9715-4F7D-AF59-B72B816DFFF2}">
      <dgm:prSet/>
      <dgm:spPr/>
      <dgm:t>
        <a:bodyPr/>
        <a:lstStyle/>
        <a:p>
          <a:endParaRPr lang="en-US"/>
        </a:p>
      </dgm:t>
    </dgm:pt>
    <dgm:pt modelId="{1CE0ADE1-3B00-46E4-A59C-F9C587423A70}" type="sibTrans" cxnId="{B10B763D-9715-4F7D-AF59-B72B816DFFF2}">
      <dgm:prSet/>
      <dgm:spPr/>
      <dgm:t>
        <a:bodyPr/>
        <a:lstStyle/>
        <a:p>
          <a:endParaRPr lang="en-US"/>
        </a:p>
      </dgm:t>
    </dgm:pt>
    <dgm:pt modelId="{D1B65279-8A68-42BB-855C-E94C1AF69DA7}">
      <dgm:prSet phldr="0"/>
      <dgm:spPr/>
      <dgm:t>
        <a:bodyPr/>
        <a:lstStyle/>
        <a:p>
          <a:pPr rtl="0"/>
          <a:r>
            <a:rPr lang="en-IN" b="1" dirty="0">
              <a:latin typeface="Calibri Light" panose="020F0302020204030204"/>
            </a:rPr>
            <a:t> </a:t>
          </a:r>
          <a:r>
            <a:rPr lang="en-IN" b="1" dirty="0"/>
            <a:t>OpenAI's GPT Models</a:t>
          </a:r>
          <a:r>
            <a:rPr lang="en-IN" dirty="0"/>
            <a:t>: Highly accurate, contextually relevant, and human-like responses.</a:t>
          </a:r>
        </a:p>
      </dgm:t>
    </dgm:pt>
    <dgm:pt modelId="{D795EBB3-2E92-4ED9-A4C1-4F3AA727F963}" type="parTrans" cxnId="{19E24D04-AE2E-4CBF-88B2-92D3ED549452}">
      <dgm:prSet/>
      <dgm:spPr/>
    </dgm:pt>
    <dgm:pt modelId="{E6260C83-C809-4AD6-AF0F-BAB206B83817}" type="sibTrans" cxnId="{19E24D04-AE2E-4CBF-88B2-92D3ED549452}">
      <dgm:prSet/>
      <dgm:spPr/>
    </dgm:pt>
    <dgm:pt modelId="{A80CA434-D418-4CFB-9DFB-E260C5792124}">
      <dgm:prSet phldr="0"/>
      <dgm:spPr/>
      <dgm:t>
        <a:bodyPr/>
        <a:lstStyle/>
        <a:p>
          <a:pPr rtl="0"/>
          <a:r>
            <a:rPr lang="en-IN" b="1" dirty="0">
              <a:latin typeface="Calibri Light" panose="020F0302020204030204"/>
            </a:rPr>
            <a:t> </a:t>
          </a:r>
          <a:r>
            <a:rPr lang="en-IN" b="1" dirty="0"/>
            <a:t>Personalized Financial Advice</a:t>
          </a:r>
          <a:endParaRPr lang="en-US" b="1" dirty="0"/>
        </a:p>
      </dgm:t>
    </dgm:pt>
    <dgm:pt modelId="{24564C8A-9056-4121-BDD5-F5340509578B}" type="parTrans" cxnId="{E0A7FE4B-2E57-4F6F-A129-77B5F19E411D}">
      <dgm:prSet/>
      <dgm:spPr/>
    </dgm:pt>
    <dgm:pt modelId="{52FD4C5F-A388-4754-8458-973A4EDD783B}" type="sibTrans" cxnId="{E0A7FE4B-2E57-4F6F-A129-77B5F19E411D}">
      <dgm:prSet/>
      <dgm:spPr/>
      <dgm:t>
        <a:bodyPr/>
        <a:lstStyle/>
        <a:p>
          <a:endParaRPr lang="en-US"/>
        </a:p>
      </dgm:t>
    </dgm:pt>
    <dgm:pt modelId="{BA0811A9-43CA-4A49-BB2E-7A865963EE62}">
      <dgm:prSet phldr="0"/>
      <dgm:spPr/>
      <dgm:t>
        <a:bodyPr/>
        <a:lstStyle/>
        <a:p>
          <a:pPr rtl="0"/>
          <a:r>
            <a:rPr lang="en-IN" b="1" dirty="0">
              <a:latin typeface="Calibri Light" panose="020F0302020204030204"/>
            </a:rPr>
            <a:t> </a:t>
          </a:r>
          <a:r>
            <a:rPr lang="en-IN" b="1" dirty="0"/>
            <a:t>Proactive Recommendations</a:t>
          </a:r>
          <a:r>
            <a:rPr lang="en-IN" dirty="0"/>
            <a:t>: Real-time, personalized suggestions for products and services.</a:t>
          </a:r>
        </a:p>
      </dgm:t>
    </dgm:pt>
    <dgm:pt modelId="{EEA92716-0031-4DE4-A2E7-E4B2BB51CC05}" type="parTrans" cxnId="{5577EB3B-850A-467C-8015-54230594FF2E}">
      <dgm:prSet/>
      <dgm:spPr/>
    </dgm:pt>
    <dgm:pt modelId="{7AC5EA1A-C160-4278-9488-7C008D8668A7}" type="sibTrans" cxnId="{5577EB3B-850A-467C-8015-54230594FF2E}">
      <dgm:prSet/>
      <dgm:spPr/>
    </dgm:pt>
    <dgm:pt modelId="{43E2B30F-DB38-4866-9FF2-B833D9C9C7D8}">
      <dgm:prSet phldr="0"/>
      <dgm:spPr/>
      <dgm:t>
        <a:bodyPr/>
        <a:lstStyle/>
        <a:p>
          <a:r>
            <a:rPr lang="en-IN" b="1" dirty="0">
              <a:latin typeface="Calibri Light" panose="020F0302020204030204"/>
            </a:rPr>
            <a:t>Seamless</a:t>
          </a:r>
          <a:r>
            <a:rPr lang="en-IN" b="1" dirty="0"/>
            <a:t> Multi-Channel Integration</a:t>
          </a:r>
          <a:endParaRPr lang="en-IN" dirty="0"/>
        </a:p>
      </dgm:t>
    </dgm:pt>
    <dgm:pt modelId="{D1458385-FFD1-46CE-AAFE-6A60F97BFCBC}" type="parTrans" cxnId="{14EC990F-9925-42D5-A49A-2520DCFAF93C}">
      <dgm:prSet/>
      <dgm:spPr/>
    </dgm:pt>
    <dgm:pt modelId="{A9E6BE5E-00AF-444C-9908-0CCA22C7332A}" type="sibTrans" cxnId="{14EC990F-9925-42D5-A49A-2520DCFAF93C}">
      <dgm:prSet/>
      <dgm:spPr/>
      <dgm:t>
        <a:bodyPr/>
        <a:lstStyle/>
        <a:p>
          <a:endParaRPr lang="en-US"/>
        </a:p>
      </dgm:t>
    </dgm:pt>
    <dgm:pt modelId="{2A3E5AD9-2A12-482E-B4D1-AAD1EFCCDB31}">
      <dgm:prSet phldr="0"/>
      <dgm:spPr/>
      <dgm:t>
        <a:bodyPr/>
        <a:lstStyle/>
        <a:p>
          <a:pPr rtl="0"/>
          <a:r>
            <a:rPr lang="en-IN" b="1" dirty="0">
              <a:latin typeface="Calibri Light" panose="020F0302020204030204"/>
            </a:rPr>
            <a:t> </a:t>
          </a:r>
          <a:r>
            <a:rPr lang="en-IN" b="1" dirty="0"/>
            <a:t>Unified Experience Across Channels</a:t>
          </a:r>
          <a:r>
            <a:rPr lang="en-IN" dirty="0"/>
            <a:t>: Consistent support on web, mobile apps, WhatsApp, and social media.</a:t>
          </a:r>
        </a:p>
      </dgm:t>
    </dgm:pt>
    <dgm:pt modelId="{29260DBB-B935-4618-8ECC-72D541644249}" type="parTrans" cxnId="{509E2EA0-F8C4-452E-8740-803C0DF7B7D6}">
      <dgm:prSet/>
      <dgm:spPr/>
    </dgm:pt>
    <dgm:pt modelId="{14FC8EF1-CEA3-4C05-AA6F-DF52DA0B073B}" type="sibTrans" cxnId="{509E2EA0-F8C4-452E-8740-803C0DF7B7D6}">
      <dgm:prSet/>
      <dgm:spPr/>
    </dgm:pt>
    <dgm:pt modelId="{84C74056-0DBA-474C-837C-94DB1BA68D90}">
      <dgm:prSet phldr="0"/>
      <dgm:spPr/>
      <dgm:t>
        <a:bodyPr/>
        <a:lstStyle/>
        <a:p>
          <a:pPr rtl="0"/>
          <a:r>
            <a:rPr lang="en-IN" b="1" dirty="0">
              <a:latin typeface="Calibri Light" panose="020F0302020204030204"/>
            </a:rPr>
            <a:t> </a:t>
          </a:r>
          <a:r>
            <a:rPr lang="en-IN" b="1" dirty="0"/>
            <a:t>Integration with Existing Systems</a:t>
          </a:r>
          <a:r>
            <a:rPr lang="en-IN" dirty="0"/>
            <a:t>: Smooth integration with CRM, banking platforms, and customer service tools.</a:t>
          </a:r>
        </a:p>
      </dgm:t>
    </dgm:pt>
    <dgm:pt modelId="{00BFAC42-0242-46E0-AA00-DB610DC0674A}" type="parTrans" cxnId="{CBB3211F-C73E-4357-AD14-205256311629}">
      <dgm:prSet/>
      <dgm:spPr/>
    </dgm:pt>
    <dgm:pt modelId="{B160F772-6252-4B3F-AA43-91DFB084F8A9}" type="sibTrans" cxnId="{CBB3211F-C73E-4357-AD14-205256311629}">
      <dgm:prSet/>
      <dgm:spPr/>
    </dgm:pt>
    <dgm:pt modelId="{EF070FBA-B9C9-4E7E-8448-A6DEC494A457}">
      <dgm:prSet phldr="0"/>
      <dgm:spPr/>
      <dgm:t>
        <a:bodyPr/>
        <a:lstStyle/>
        <a:p>
          <a:pPr rtl="0"/>
          <a:r>
            <a:rPr lang="en-IN" b="1" dirty="0">
              <a:latin typeface="Calibri Light" panose="020F0302020204030204"/>
            </a:rPr>
            <a:t> Robust</a:t>
          </a:r>
          <a:r>
            <a:rPr lang="en-IN" b="1" dirty="0"/>
            <a:t> Security and Compliance</a:t>
          </a:r>
          <a:endParaRPr lang="en-IN" dirty="0"/>
        </a:p>
      </dgm:t>
    </dgm:pt>
    <dgm:pt modelId="{9D448BAE-B950-4C1D-BA98-7DABE8F8D19A}" type="parTrans" cxnId="{8E221114-0CD7-44BC-A615-C7346F3B07F4}">
      <dgm:prSet/>
      <dgm:spPr/>
    </dgm:pt>
    <dgm:pt modelId="{D9086DB9-AE36-4AA6-9671-340ABC36F9E0}" type="sibTrans" cxnId="{8E221114-0CD7-44BC-A615-C7346F3B07F4}">
      <dgm:prSet/>
      <dgm:spPr/>
      <dgm:t>
        <a:bodyPr/>
        <a:lstStyle/>
        <a:p>
          <a:endParaRPr lang="en-US"/>
        </a:p>
      </dgm:t>
    </dgm:pt>
    <dgm:pt modelId="{1BD13161-97EF-4349-A463-F693A16EECF1}">
      <dgm:prSet phldr="0"/>
      <dgm:spPr/>
      <dgm:t>
        <a:bodyPr/>
        <a:lstStyle/>
        <a:p>
          <a:pPr rtl="0"/>
          <a:r>
            <a:rPr lang="en-IN" b="1" dirty="0">
              <a:latin typeface="Calibri Light" panose="020F0302020204030204"/>
            </a:rPr>
            <a:t> </a:t>
          </a:r>
          <a:r>
            <a:rPr lang="en-IN" b="1" dirty="0"/>
            <a:t>Enterprise-Grade Security</a:t>
          </a:r>
          <a:r>
            <a:rPr lang="en-IN" dirty="0"/>
            <a:t>: Azure Active Directory for authentication and Azure Key Vault for secure storage.</a:t>
          </a:r>
        </a:p>
      </dgm:t>
    </dgm:pt>
    <dgm:pt modelId="{F59C4C5B-25DB-467D-8B64-6B47B3DD4E9E}" type="parTrans" cxnId="{0B8A488D-E285-4BC4-8869-391D4D1DA493}">
      <dgm:prSet/>
      <dgm:spPr/>
    </dgm:pt>
    <dgm:pt modelId="{F7DDAA57-4C86-42A8-A7EE-F2DA63864B88}" type="sibTrans" cxnId="{0B8A488D-E285-4BC4-8869-391D4D1DA493}">
      <dgm:prSet/>
      <dgm:spPr/>
    </dgm:pt>
    <dgm:pt modelId="{9197623B-2C02-4EF8-B007-DC08BC030F12}">
      <dgm:prSet phldr="0"/>
      <dgm:spPr/>
      <dgm:t>
        <a:bodyPr/>
        <a:lstStyle/>
        <a:p>
          <a:pPr rtl="0"/>
          <a:r>
            <a:rPr lang="en-IN" b="1" dirty="0">
              <a:latin typeface="Calibri Light" panose="020F0302020204030204"/>
            </a:rPr>
            <a:t> </a:t>
          </a:r>
          <a:r>
            <a:rPr lang="en-IN" b="1" dirty="0"/>
            <a:t>Regulatory Compliance</a:t>
          </a:r>
          <a:r>
            <a:rPr lang="en-IN" dirty="0"/>
            <a:t>: Adheres to GDPR and PCI-DSS standards.</a:t>
          </a:r>
        </a:p>
      </dgm:t>
    </dgm:pt>
    <dgm:pt modelId="{92F03AF7-BA1B-4262-95AA-3A157A3654C8}" type="parTrans" cxnId="{F0310AAA-224C-4064-825C-EC5551A604F6}">
      <dgm:prSet/>
      <dgm:spPr/>
    </dgm:pt>
    <dgm:pt modelId="{2474F353-22F6-478B-BBB9-84E9FC8EA157}" type="sibTrans" cxnId="{F0310AAA-224C-4064-825C-EC5551A604F6}">
      <dgm:prSet/>
      <dgm:spPr/>
    </dgm:pt>
    <dgm:pt modelId="{3090D5BE-4BF5-401D-B107-C0D3C3CB71A1}" type="pres">
      <dgm:prSet presAssocID="{99C92681-E17F-4054-B4F1-B855C91905F1}" presName="Name0" presStyleCnt="0">
        <dgm:presLayoutVars>
          <dgm:dir/>
          <dgm:animLvl val="lvl"/>
          <dgm:resizeHandles val="exact"/>
        </dgm:presLayoutVars>
      </dgm:prSet>
      <dgm:spPr/>
    </dgm:pt>
    <dgm:pt modelId="{EE176358-D5DB-428B-99DC-CF39D0012A04}" type="pres">
      <dgm:prSet presAssocID="{81BBE37B-E482-4A95-A7F2-D9B65B9EDC46}" presName="composite" presStyleCnt="0"/>
      <dgm:spPr/>
    </dgm:pt>
    <dgm:pt modelId="{A39DDFED-DD2F-4FD7-8B2B-350FEFD0A39C}" type="pres">
      <dgm:prSet presAssocID="{81BBE37B-E482-4A95-A7F2-D9B65B9EDC46}" presName="parTx" presStyleLbl="alignNode1" presStyleIdx="0" presStyleCnt="4">
        <dgm:presLayoutVars>
          <dgm:chMax val="0"/>
          <dgm:chPref val="0"/>
          <dgm:bulletEnabled val="1"/>
        </dgm:presLayoutVars>
      </dgm:prSet>
      <dgm:spPr/>
    </dgm:pt>
    <dgm:pt modelId="{F5D6B8BC-3D9B-43EF-BF09-BC0BFF6AF3A3}" type="pres">
      <dgm:prSet presAssocID="{81BBE37B-E482-4A95-A7F2-D9B65B9EDC46}" presName="desTx" presStyleLbl="alignAccFollowNode1" presStyleIdx="0" presStyleCnt="4">
        <dgm:presLayoutVars>
          <dgm:bulletEnabled val="1"/>
        </dgm:presLayoutVars>
      </dgm:prSet>
      <dgm:spPr/>
    </dgm:pt>
    <dgm:pt modelId="{98469110-F619-4030-82FA-12C149485761}" type="pres">
      <dgm:prSet presAssocID="{34BD8CEF-112A-4F2B-A5DE-B78B8BF4690D}" presName="space" presStyleCnt="0"/>
      <dgm:spPr/>
    </dgm:pt>
    <dgm:pt modelId="{097B3498-B116-4D1D-BB03-92D5DAA7E893}" type="pres">
      <dgm:prSet presAssocID="{A80CA434-D418-4CFB-9DFB-E260C5792124}" presName="composite" presStyleCnt="0"/>
      <dgm:spPr/>
    </dgm:pt>
    <dgm:pt modelId="{427C5267-7BC3-457D-98CB-F9922C912558}" type="pres">
      <dgm:prSet presAssocID="{A80CA434-D418-4CFB-9DFB-E260C5792124}" presName="parTx" presStyleLbl="alignNode1" presStyleIdx="1" presStyleCnt="4">
        <dgm:presLayoutVars>
          <dgm:chMax val="0"/>
          <dgm:chPref val="0"/>
          <dgm:bulletEnabled val="1"/>
        </dgm:presLayoutVars>
      </dgm:prSet>
      <dgm:spPr/>
    </dgm:pt>
    <dgm:pt modelId="{ADA79AC0-CA0D-489B-B91D-72A50203E8BC}" type="pres">
      <dgm:prSet presAssocID="{A80CA434-D418-4CFB-9DFB-E260C5792124}" presName="desTx" presStyleLbl="alignAccFollowNode1" presStyleIdx="1" presStyleCnt="4">
        <dgm:presLayoutVars>
          <dgm:bulletEnabled val="1"/>
        </dgm:presLayoutVars>
      </dgm:prSet>
      <dgm:spPr/>
    </dgm:pt>
    <dgm:pt modelId="{D156CD8B-54DB-48FA-8AFC-34D4D0F1C0C7}" type="pres">
      <dgm:prSet presAssocID="{52FD4C5F-A388-4754-8458-973A4EDD783B}" presName="space" presStyleCnt="0"/>
      <dgm:spPr/>
    </dgm:pt>
    <dgm:pt modelId="{DE885F3E-5D6B-469B-88D3-320198A95A7F}" type="pres">
      <dgm:prSet presAssocID="{43E2B30F-DB38-4866-9FF2-B833D9C9C7D8}" presName="composite" presStyleCnt="0"/>
      <dgm:spPr/>
    </dgm:pt>
    <dgm:pt modelId="{3C3EFF41-922D-4D90-B419-CE0BDD50F368}" type="pres">
      <dgm:prSet presAssocID="{43E2B30F-DB38-4866-9FF2-B833D9C9C7D8}" presName="parTx" presStyleLbl="alignNode1" presStyleIdx="2" presStyleCnt="4">
        <dgm:presLayoutVars>
          <dgm:chMax val="0"/>
          <dgm:chPref val="0"/>
          <dgm:bulletEnabled val="1"/>
        </dgm:presLayoutVars>
      </dgm:prSet>
      <dgm:spPr/>
    </dgm:pt>
    <dgm:pt modelId="{41F3FBF7-B0C8-4BCA-AA06-D87F3EBD9B00}" type="pres">
      <dgm:prSet presAssocID="{43E2B30F-DB38-4866-9FF2-B833D9C9C7D8}" presName="desTx" presStyleLbl="alignAccFollowNode1" presStyleIdx="2" presStyleCnt="4">
        <dgm:presLayoutVars>
          <dgm:bulletEnabled val="1"/>
        </dgm:presLayoutVars>
      </dgm:prSet>
      <dgm:spPr/>
    </dgm:pt>
    <dgm:pt modelId="{9D752339-95E4-4EBF-8D25-817BB88783C1}" type="pres">
      <dgm:prSet presAssocID="{A9E6BE5E-00AF-444C-9908-0CCA22C7332A}" presName="space" presStyleCnt="0"/>
      <dgm:spPr/>
    </dgm:pt>
    <dgm:pt modelId="{1FEB64AD-B475-4B72-85C6-722B726D2CE4}" type="pres">
      <dgm:prSet presAssocID="{EF070FBA-B9C9-4E7E-8448-A6DEC494A457}" presName="composite" presStyleCnt="0"/>
      <dgm:spPr/>
    </dgm:pt>
    <dgm:pt modelId="{024F0758-F0E7-434C-9C09-29F339F5E395}" type="pres">
      <dgm:prSet presAssocID="{EF070FBA-B9C9-4E7E-8448-A6DEC494A457}" presName="parTx" presStyleLbl="alignNode1" presStyleIdx="3" presStyleCnt="4">
        <dgm:presLayoutVars>
          <dgm:chMax val="0"/>
          <dgm:chPref val="0"/>
          <dgm:bulletEnabled val="1"/>
        </dgm:presLayoutVars>
      </dgm:prSet>
      <dgm:spPr/>
    </dgm:pt>
    <dgm:pt modelId="{686F94D8-632B-4177-8B48-C0E1C807FC46}" type="pres">
      <dgm:prSet presAssocID="{EF070FBA-B9C9-4E7E-8448-A6DEC494A457}" presName="desTx" presStyleLbl="alignAccFollowNode1" presStyleIdx="3" presStyleCnt="4">
        <dgm:presLayoutVars>
          <dgm:bulletEnabled val="1"/>
        </dgm:presLayoutVars>
      </dgm:prSet>
      <dgm:spPr/>
    </dgm:pt>
  </dgm:ptLst>
  <dgm:cxnLst>
    <dgm:cxn modelId="{19E24D04-AE2E-4CBF-88B2-92D3ED549452}" srcId="{81BBE37B-E482-4A95-A7F2-D9B65B9EDC46}" destId="{D1B65279-8A68-42BB-855C-E94C1AF69DA7}" srcOrd="0" destOrd="0" parTransId="{D795EBB3-2E92-4ED9-A4C1-4F3AA727F963}" sibTransId="{E6260C83-C809-4AD6-AF0F-BAB206B83817}"/>
    <dgm:cxn modelId="{14EC990F-9925-42D5-A49A-2520DCFAF93C}" srcId="{99C92681-E17F-4054-B4F1-B855C91905F1}" destId="{43E2B30F-DB38-4866-9FF2-B833D9C9C7D8}" srcOrd="2" destOrd="0" parTransId="{D1458385-FFD1-46CE-AAFE-6A60F97BFCBC}" sibTransId="{A9E6BE5E-00AF-444C-9908-0CCA22C7332A}"/>
    <dgm:cxn modelId="{8E221114-0CD7-44BC-A615-C7346F3B07F4}" srcId="{99C92681-E17F-4054-B4F1-B855C91905F1}" destId="{EF070FBA-B9C9-4E7E-8448-A6DEC494A457}" srcOrd="3" destOrd="0" parTransId="{9D448BAE-B950-4C1D-BA98-7DABE8F8D19A}" sibTransId="{D9086DB9-AE36-4AA6-9671-340ABC36F9E0}"/>
    <dgm:cxn modelId="{CBB3211F-C73E-4357-AD14-205256311629}" srcId="{43E2B30F-DB38-4866-9FF2-B833D9C9C7D8}" destId="{84C74056-0DBA-474C-837C-94DB1BA68D90}" srcOrd="1" destOrd="0" parTransId="{00BFAC42-0242-46E0-AA00-DB610DC0674A}" sibTransId="{B160F772-6252-4B3F-AA43-91DFB084F8A9}"/>
    <dgm:cxn modelId="{C6323125-C119-40C1-A364-6B1DFA046F3D}" type="presOf" srcId="{70E13323-DA76-4980-89DC-0898F264E8F1}" destId="{F5D6B8BC-3D9B-43EF-BF09-BC0BFF6AF3A3}" srcOrd="0" destOrd="1" presId="urn:microsoft.com/office/officeart/2005/8/layout/hList1"/>
    <dgm:cxn modelId="{AE8D6F26-EB93-4DD1-B73D-5EE30EA78F0B}" type="presOf" srcId="{99C92681-E17F-4054-B4F1-B855C91905F1}" destId="{3090D5BE-4BF5-401D-B107-C0D3C3CB71A1}" srcOrd="0" destOrd="0" presId="urn:microsoft.com/office/officeart/2005/8/layout/hList1"/>
    <dgm:cxn modelId="{BBC3E634-CD90-4015-A3AE-E4DC393F4EB9}" type="presOf" srcId="{EF070FBA-B9C9-4E7E-8448-A6DEC494A457}" destId="{024F0758-F0E7-434C-9C09-29F339F5E395}" srcOrd="0" destOrd="0" presId="urn:microsoft.com/office/officeart/2005/8/layout/hList1"/>
    <dgm:cxn modelId="{5577EB3B-850A-467C-8015-54230594FF2E}" srcId="{A80CA434-D418-4CFB-9DFB-E260C5792124}" destId="{BA0811A9-43CA-4A49-BB2E-7A865963EE62}" srcOrd="1" destOrd="0" parTransId="{EEA92716-0031-4DE4-A2E7-E4B2BB51CC05}" sibTransId="{7AC5EA1A-C160-4278-9488-7C008D8668A7}"/>
    <dgm:cxn modelId="{B10B763D-9715-4F7D-AF59-B72B816DFFF2}" srcId="{A80CA434-D418-4CFB-9DFB-E260C5792124}" destId="{8B912550-A64F-4564-AE2A-2F159EDF63A8}" srcOrd="0" destOrd="0" parTransId="{0EAFB0F0-B250-400A-B4E6-EAEAC3B1F960}" sibTransId="{1CE0ADE1-3B00-46E4-A59C-F9C587423A70}"/>
    <dgm:cxn modelId="{F40AC75F-A268-47D9-A3B4-C259A5790791}" type="presOf" srcId="{D1B65279-8A68-42BB-855C-E94C1AF69DA7}" destId="{F5D6B8BC-3D9B-43EF-BF09-BC0BFF6AF3A3}" srcOrd="0" destOrd="0" presId="urn:microsoft.com/office/officeart/2005/8/layout/hList1"/>
    <dgm:cxn modelId="{E0A7FE4B-2E57-4F6F-A129-77B5F19E411D}" srcId="{99C92681-E17F-4054-B4F1-B855C91905F1}" destId="{A80CA434-D418-4CFB-9DFB-E260C5792124}" srcOrd="1" destOrd="0" parTransId="{24564C8A-9056-4121-BDD5-F5340509578B}" sibTransId="{52FD4C5F-A388-4754-8458-973A4EDD783B}"/>
    <dgm:cxn modelId="{A060AF6C-E33F-4BA8-B303-C7D4DF5C4144}" srcId="{81BBE37B-E482-4A95-A7F2-D9B65B9EDC46}" destId="{70E13323-DA76-4980-89DC-0898F264E8F1}" srcOrd="1" destOrd="0" parTransId="{46A5E037-EC64-4315-994C-50D05ADCB436}" sibTransId="{F2AE1D8E-30D0-4CC1-BFF0-71EA6F9A4215}"/>
    <dgm:cxn modelId="{F0DDCD75-297E-4FAB-A3E0-9328F35D6E54}" type="presOf" srcId="{BA0811A9-43CA-4A49-BB2E-7A865963EE62}" destId="{ADA79AC0-CA0D-489B-B91D-72A50203E8BC}" srcOrd="0" destOrd="1" presId="urn:microsoft.com/office/officeart/2005/8/layout/hList1"/>
    <dgm:cxn modelId="{5220D87D-0C50-49DB-84D8-AF475E671266}" type="presOf" srcId="{8B912550-A64F-4564-AE2A-2F159EDF63A8}" destId="{ADA79AC0-CA0D-489B-B91D-72A50203E8BC}" srcOrd="0" destOrd="0" presId="urn:microsoft.com/office/officeart/2005/8/layout/hList1"/>
    <dgm:cxn modelId="{0B8A488D-E285-4BC4-8869-391D4D1DA493}" srcId="{EF070FBA-B9C9-4E7E-8448-A6DEC494A457}" destId="{1BD13161-97EF-4349-A463-F693A16EECF1}" srcOrd="0" destOrd="0" parTransId="{F59C4C5B-25DB-467D-8B64-6B47B3DD4E9E}" sibTransId="{F7DDAA57-4C86-42A8-A7EE-F2DA63864B88}"/>
    <dgm:cxn modelId="{509E2EA0-F8C4-452E-8740-803C0DF7B7D6}" srcId="{43E2B30F-DB38-4866-9FF2-B833D9C9C7D8}" destId="{2A3E5AD9-2A12-482E-B4D1-AAD1EFCCDB31}" srcOrd="0" destOrd="0" parTransId="{29260DBB-B935-4618-8ECC-72D541644249}" sibTransId="{14FC8EF1-CEA3-4C05-AA6F-DF52DA0B073B}"/>
    <dgm:cxn modelId="{F0310AAA-224C-4064-825C-EC5551A604F6}" srcId="{EF070FBA-B9C9-4E7E-8448-A6DEC494A457}" destId="{9197623B-2C02-4EF8-B007-DC08BC030F12}" srcOrd="1" destOrd="0" parTransId="{92F03AF7-BA1B-4262-95AA-3A157A3654C8}" sibTransId="{2474F353-22F6-478B-BBB9-84E9FC8EA157}"/>
    <dgm:cxn modelId="{6B564EAF-D715-4A37-B04F-518522B49288}" type="presOf" srcId="{84C74056-0DBA-474C-837C-94DB1BA68D90}" destId="{41F3FBF7-B0C8-4BCA-AA06-D87F3EBD9B00}" srcOrd="0" destOrd="1" presId="urn:microsoft.com/office/officeart/2005/8/layout/hList1"/>
    <dgm:cxn modelId="{C0037CB3-5E9F-40EE-8DF6-86315277DFF6}" type="presOf" srcId="{A80CA434-D418-4CFB-9DFB-E260C5792124}" destId="{427C5267-7BC3-457D-98CB-F9922C912558}" srcOrd="0" destOrd="0" presId="urn:microsoft.com/office/officeart/2005/8/layout/hList1"/>
    <dgm:cxn modelId="{03A014B6-51D4-4F56-8DED-30B983C1B64E}" type="presOf" srcId="{9197623B-2C02-4EF8-B007-DC08BC030F12}" destId="{686F94D8-632B-4177-8B48-C0E1C807FC46}" srcOrd="0" destOrd="1" presId="urn:microsoft.com/office/officeart/2005/8/layout/hList1"/>
    <dgm:cxn modelId="{23793FBA-24E8-4CC5-981C-A0B1D4DCBE5D}" type="presOf" srcId="{2A3E5AD9-2A12-482E-B4D1-AAD1EFCCDB31}" destId="{41F3FBF7-B0C8-4BCA-AA06-D87F3EBD9B00}" srcOrd="0" destOrd="0" presId="urn:microsoft.com/office/officeart/2005/8/layout/hList1"/>
    <dgm:cxn modelId="{1A3D36C8-815B-4095-A009-45F4A2FA423B}" type="presOf" srcId="{43E2B30F-DB38-4866-9FF2-B833D9C9C7D8}" destId="{3C3EFF41-922D-4D90-B419-CE0BDD50F368}" srcOrd="0" destOrd="0" presId="urn:microsoft.com/office/officeart/2005/8/layout/hList1"/>
    <dgm:cxn modelId="{BDDC15CA-4069-41AA-9909-52B1AFC5A8FB}" type="presOf" srcId="{1BD13161-97EF-4349-A463-F693A16EECF1}" destId="{686F94D8-632B-4177-8B48-C0E1C807FC46}" srcOrd="0" destOrd="0" presId="urn:microsoft.com/office/officeart/2005/8/layout/hList1"/>
    <dgm:cxn modelId="{B5AB6CF7-9E1A-4461-A852-5D19F48F9EB5}" srcId="{99C92681-E17F-4054-B4F1-B855C91905F1}" destId="{81BBE37B-E482-4A95-A7F2-D9B65B9EDC46}" srcOrd="0" destOrd="0" parTransId="{EE8E23D2-D0CB-4730-A06E-B44ABB5D3789}" sibTransId="{34BD8CEF-112A-4F2B-A5DE-B78B8BF4690D}"/>
    <dgm:cxn modelId="{AAD8D4F9-3EBD-4F0D-8835-D61F7DE162EF}" type="presOf" srcId="{81BBE37B-E482-4A95-A7F2-D9B65B9EDC46}" destId="{A39DDFED-DD2F-4FD7-8B2B-350FEFD0A39C}" srcOrd="0" destOrd="0" presId="urn:microsoft.com/office/officeart/2005/8/layout/hList1"/>
    <dgm:cxn modelId="{CC505403-7CD5-4517-A161-549DFB898FF2}" type="presParOf" srcId="{3090D5BE-4BF5-401D-B107-C0D3C3CB71A1}" destId="{EE176358-D5DB-428B-99DC-CF39D0012A04}" srcOrd="0" destOrd="0" presId="urn:microsoft.com/office/officeart/2005/8/layout/hList1"/>
    <dgm:cxn modelId="{1CAA016D-8FFC-418A-9AC8-4AA0689EACFB}" type="presParOf" srcId="{EE176358-D5DB-428B-99DC-CF39D0012A04}" destId="{A39DDFED-DD2F-4FD7-8B2B-350FEFD0A39C}" srcOrd="0" destOrd="0" presId="urn:microsoft.com/office/officeart/2005/8/layout/hList1"/>
    <dgm:cxn modelId="{D9C27638-4625-4B71-8259-6C31C3B52656}" type="presParOf" srcId="{EE176358-D5DB-428B-99DC-CF39D0012A04}" destId="{F5D6B8BC-3D9B-43EF-BF09-BC0BFF6AF3A3}" srcOrd="1" destOrd="0" presId="urn:microsoft.com/office/officeart/2005/8/layout/hList1"/>
    <dgm:cxn modelId="{CFF2E5ED-F889-477B-82F6-532ECC178E59}" type="presParOf" srcId="{3090D5BE-4BF5-401D-B107-C0D3C3CB71A1}" destId="{98469110-F619-4030-82FA-12C149485761}" srcOrd="1" destOrd="0" presId="urn:microsoft.com/office/officeart/2005/8/layout/hList1"/>
    <dgm:cxn modelId="{36493B39-C524-4339-AD84-430D53CDB134}" type="presParOf" srcId="{3090D5BE-4BF5-401D-B107-C0D3C3CB71A1}" destId="{097B3498-B116-4D1D-BB03-92D5DAA7E893}" srcOrd="2" destOrd="0" presId="urn:microsoft.com/office/officeart/2005/8/layout/hList1"/>
    <dgm:cxn modelId="{87DE71D5-012B-4E53-8191-23DC40E1DE0A}" type="presParOf" srcId="{097B3498-B116-4D1D-BB03-92D5DAA7E893}" destId="{427C5267-7BC3-457D-98CB-F9922C912558}" srcOrd="0" destOrd="0" presId="urn:microsoft.com/office/officeart/2005/8/layout/hList1"/>
    <dgm:cxn modelId="{B78C365C-1B32-49C1-B682-AAB8B771B66B}" type="presParOf" srcId="{097B3498-B116-4D1D-BB03-92D5DAA7E893}" destId="{ADA79AC0-CA0D-489B-B91D-72A50203E8BC}" srcOrd="1" destOrd="0" presId="urn:microsoft.com/office/officeart/2005/8/layout/hList1"/>
    <dgm:cxn modelId="{3FE0946E-188B-4039-9005-5C1A71559C77}" type="presParOf" srcId="{3090D5BE-4BF5-401D-B107-C0D3C3CB71A1}" destId="{D156CD8B-54DB-48FA-8AFC-34D4D0F1C0C7}" srcOrd="3" destOrd="0" presId="urn:microsoft.com/office/officeart/2005/8/layout/hList1"/>
    <dgm:cxn modelId="{FDB922E1-40D6-47B2-B81C-FBAE66792274}" type="presParOf" srcId="{3090D5BE-4BF5-401D-B107-C0D3C3CB71A1}" destId="{DE885F3E-5D6B-469B-88D3-320198A95A7F}" srcOrd="4" destOrd="0" presId="urn:microsoft.com/office/officeart/2005/8/layout/hList1"/>
    <dgm:cxn modelId="{05B633CB-EE51-468C-AD50-50FA1A111E7E}" type="presParOf" srcId="{DE885F3E-5D6B-469B-88D3-320198A95A7F}" destId="{3C3EFF41-922D-4D90-B419-CE0BDD50F368}" srcOrd="0" destOrd="0" presId="urn:microsoft.com/office/officeart/2005/8/layout/hList1"/>
    <dgm:cxn modelId="{CAEF3C68-8944-4F15-AF1C-E3A9002DA026}" type="presParOf" srcId="{DE885F3E-5D6B-469B-88D3-320198A95A7F}" destId="{41F3FBF7-B0C8-4BCA-AA06-D87F3EBD9B00}" srcOrd="1" destOrd="0" presId="urn:microsoft.com/office/officeart/2005/8/layout/hList1"/>
    <dgm:cxn modelId="{351F440B-C49B-44B6-8F19-53D314C239C5}" type="presParOf" srcId="{3090D5BE-4BF5-401D-B107-C0D3C3CB71A1}" destId="{9D752339-95E4-4EBF-8D25-817BB88783C1}" srcOrd="5" destOrd="0" presId="urn:microsoft.com/office/officeart/2005/8/layout/hList1"/>
    <dgm:cxn modelId="{E75B9A4C-C2B4-455B-9695-59828809A347}" type="presParOf" srcId="{3090D5BE-4BF5-401D-B107-C0D3C3CB71A1}" destId="{1FEB64AD-B475-4B72-85C6-722B726D2CE4}" srcOrd="6" destOrd="0" presId="urn:microsoft.com/office/officeart/2005/8/layout/hList1"/>
    <dgm:cxn modelId="{10D654A7-47F3-4585-9945-692FF0D6425F}" type="presParOf" srcId="{1FEB64AD-B475-4B72-85C6-722B726D2CE4}" destId="{024F0758-F0E7-434C-9C09-29F339F5E395}" srcOrd="0" destOrd="0" presId="urn:microsoft.com/office/officeart/2005/8/layout/hList1"/>
    <dgm:cxn modelId="{0584652D-6C33-4524-8D3B-16ADBE715C12}" type="presParOf" srcId="{1FEB64AD-B475-4B72-85C6-722B726D2CE4}" destId="{686F94D8-632B-4177-8B48-C0E1C807FC46}"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99C92681-E17F-4054-B4F1-B855C91905F1}" type="doc">
      <dgm:prSet loTypeId="urn:microsoft.com/office/officeart/2005/8/layout/hList1" loCatId="list" qsTypeId="urn:microsoft.com/office/officeart/2005/8/quickstyle/simple2" qsCatId="simple" csTypeId="urn:microsoft.com/office/officeart/2005/8/colors/accent2_2" csCatId="accent2" phldr="1"/>
      <dgm:spPr/>
      <dgm:t>
        <a:bodyPr/>
        <a:lstStyle/>
        <a:p>
          <a:endParaRPr lang="en-US"/>
        </a:p>
      </dgm:t>
    </dgm:pt>
    <dgm:pt modelId="{9197623B-2C02-4EF8-B007-DC08BC030F12}">
      <dgm:prSet phldr="0"/>
      <dgm:spPr/>
      <dgm:t>
        <a:bodyPr/>
        <a:lstStyle/>
        <a:p>
          <a:r>
            <a:rPr lang="en-IN" dirty="0">
              <a:latin typeface="Calibri"/>
              <a:cs typeface="Calibri"/>
            </a:rPr>
            <a:t>File Upload: Users can upload files for processing.</a:t>
          </a:r>
          <a:endParaRPr lang="en-IN" dirty="0"/>
        </a:p>
      </dgm:t>
    </dgm:pt>
    <dgm:pt modelId="{92F03AF7-BA1B-4262-95AA-3A157A3654C8}" type="parTrans" cxnId="{F0310AAA-224C-4064-825C-EC5551A604F6}">
      <dgm:prSet/>
      <dgm:spPr/>
    </dgm:pt>
    <dgm:pt modelId="{2474F353-22F6-478B-BBB9-84E9FC8EA157}" type="sibTrans" cxnId="{F0310AAA-224C-4064-825C-EC5551A604F6}">
      <dgm:prSet/>
      <dgm:spPr/>
    </dgm:pt>
    <dgm:pt modelId="{7E0346BF-2094-4BA2-855B-4E04C796F061}">
      <dgm:prSet phldr="0"/>
      <dgm:spPr/>
      <dgm:t>
        <a:bodyPr/>
        <a:lstStyle/>
        <a:p>
          <a:pPr rtl="0"/>
          <a:r>
            <a:rPr lang="en-IN" dirty="0">
              <a:latin typeface="Calibri Light" panose="020F0302020204030204"/>
            </a:rPr>
            <a:t> </a:t>
          </a:r>
          <a:r>
            <a:rPr lang="en-IN" dirty="0">
              <a:latin typeface="Calibri"/>
              <a:cs typeface="Calibri"/>
            </a:rPr>
            <a:t> Scalability and Reliability</a:t>
          </a:r>
        </a:p>
      </dgm:t>
    </dgm:pt>
    <dgm:pt modelId="{B9D8F04B-8E73-45A8-9B59-FCCC7B1A9D53}" type="parTrans" cxnId="{6DC408BA-332A-40EA-BF23-0307F10A7E18}">
      <dgm:prSet/>
      <dgm:spPr/>
    </dgm:pt>
    <dgm:pt modelId="{2AECAD38-5A2D-4F78-BEE2-041577BCEC79}" type="sibTrans" cxnId="{6DC408BA-332A-40EA-BF23-0307F10A7E18}">
      <dgm:prSet/>
      <dgm:spPr/>
    </dgm:pt>
    <dgm:pt modelId="{BB0E3058-A752-484D-A129-826A7B781FD4}">
      <dgm:prSet phldr="0"/>
      <dgm:spPr/>
      <dgm:t>
        <a:bodyPr/>
        <a:lstStyle/>
        <a:p>
          <a:r>
            <a:rPr lang="en-IN" dirty="0">
              <a:latin typeface="Calibri"/>
              <a:cs typeface="Calibri"/>
            </a:rPr>
            <a:t>Azure Cloud Infrastructure: Auto-scaling, load balancing, and global distribution ensure high availability and performance.</a:t>
          </a:r>
          <a:endParaRPr lang="en-US" dirty="0">
            <a:latin typeface="Calibri"/>
            <a:cs typeface="Calibri"/>
          </a:endParaRPr>
        </a:p>
      </dgm:t>
    </dgm:pt>
    <dgm:pt modelId="{57E3B79A-2D47-4BE2-99A5-0C0C988196F3}" type="parTrans" cxnId="{D4432C34-C6DD-4855-A579-028B06B36D50}">
      <dgm:prSet/>
      <dgm:spPr/>
    </dgm:pt>
    <dgm:pt modelId="{A806B16C-1BE9-472E-857B-581E38F9BF03}" type="sibTrans" cxnId="{D4432C34-C6DD-4855-A579-028B06B36D50}">
      <dgm:prSet/>
      <dgm:spPr/>
    </dgm:pt>
    <dgm:pt modelId="{505C2426-7BF3-49A5-BE60-5FFA96522094}">
      <dgm:prSet phldr="0"/>
      <dgm:spPr/>
      <dgm:t>
        <a:bodyPr/>
        <a:lstStyle/>
        <a:p>
          <a:r>
            <a:rPr lang="en-IN" dirty="0">
              <a:latin typeface="Calibri"/>
              <a:cs typeface="Calibri"/>
            </a:rPr>
            <a:t> Continuous Improvement: Real-time monitoring and analytics for ongoing enhancement.</a:t>
          </a:r>
          <a:endParaRPr lang="en-US" dirty="0">
            <a:latin typeface="Calibri"/>
            <a:cs typeface="Calibri"/>
          </a:endParaRPr>
        </a:p>
      </dgm:t>
    </dgm:pt>
    <dgm:pt modelId="{EB3ABD80-7943-4535-9318-A68021DFF9CC}" type="parTrans" cxnId="{DA7B947C-7D10-4DC2-ABC5-7DD67AFB4E79}">
      <dgm:prSet/>
      <dgm:spPr/>
    </dgm:pt>
    <dgm:pt modelId="{3E48472E-6F8F-438C-B729-56FEBD9B45C4}" type="sibTrans" cxnId="{DA7B947C-7D10-4DC2-ABC5-7DD67AFB4E79}">
      <dgm:prSet/>
      <dgm:spPr/>
    </dgm:pt>
    <dgm:pt modelId="{16A3F878-F8B9-4C1B-B5AB-6C20DB3D3327}">
      <dgm:prSet phldr="0"/>
      <dgm:spPr/>
      <dgm:t>
        <a:bodyPr/>
        <a:lstStyle/>
        <a:p>
          <a:r>
            <a:rPr lang="en-IN" dirty="0">
              <a:latin typeface="Calibri"/>
              <a:cs typeface="Calibri"/>
            </a:rPr>
            <a:t> User-Centric Design</a:t>
          </a:r>
          <a:endParaRPr lang="en-US" dirty="0">
            <a:latin typeface="Calibri"/>
            <a:cs typeface="Calibri"/>
          </a:endParaRPr>
        </a:p>
      </dgm:t>
    </dgm:pt>
    <dgm:pt modelId="{84B9CF95-08D1-48B7-9614-A13E11D4D74F}" type="parTrans" cxnId="{97BD1B49-16B0-48AE-AD4E-8861C931CFFB}">
      <dgm:prSet/>
      <dgm:spPr/>
    </dgm:pt>
    <dgm:pt modelId="{A0B6B921-D419-454C-BDD0-959B339114A5}" type="sibTrans" cxnId="{97BD1B49-16B0-48AE-AD4E-8861C931CFFB}">
      <dgm:prSet/>
      <dgm:spPr/>
    </dgm:pt>
    <dgm:pt modelId="{3BF8B070-3E40-4336-90A4-AB7AB5C5D6B4}">
      <dgm:prSet phldr="0"/>
      <dgm:spPr/>
      <dgm:t>
        <a:bodyPr/>
        <a:lstStyle/>
        <a:p>
          <a:r>
            <a:rPr lang="en-IN" dirty="0">
              <a:latin typeface="Calibri"/>
              <a:cs typeface="Calibri"/>
            </a:rPr>
            <a:t> Conversational UI/UX: Intuitive and engaging user interactions.</a:t>
          </a:r>
          <a:endParaRPr lang="en-US" dirty="0">
            <a:latin typeface="Calibri"/>
            <a:cs typeface="Calibri"/>
          </a:endParaRPr>
        </a:p>
      </dgm:t>
    </dgm:pt>
    <dgm:pt modelId="{CC099C9F-0350-4435-9E62-18815C7D5926}" type="parTrans" cxnId="{C28B61B6-64C7-4DAD-A0A6-5D8DF71BE42A}">
      <dgm:prSet/>
      <dgm:spPr/>
    </dgm:pt>
    <dgm:pt modelId="{AD3DF329-B9EF-487D-8501-05831E0B9B07}" type="sibTrans" cxnId="{C28B61B6-64C7-4DAD-A0A6-5D8DF71BE42A}">
      <dgm:prSet/>
      <dgm:spPr/>
    </dgm:pt>
    <dgm:pt modelId="{E443D28C-B2C2-4F78-A70D-C2ED185C5DC8}">
      <dgm:prSet phldr="0"/>
      <dgm:spPr/>
      <dgm:t>
        <a:bodyPr/>
        <a:lstStyle/>
        <a:p>
          <a:r>
            <a:rPr lang="en-IN" dirty="0">
              <a:latin typeface="Calibri"/>
              <a:cs typeface="Calibri"/>
            </a:rPr>
            <a:t> Adaptive Learning: Continuous improvement based on user feedback.</a:t>
          </a:r>
          <a:endParaRPr lang="en-US" dirty="0">
            <a:latin typeface="Calibri"/>
            <a:cs typeface="Calibri"/>
          </a:endParaRPr>
        </a:p>
      </dgm:t>
    </dgm:pt>
    <dgm:pt modelId="{96756421-A88E-40EB-A92B-CC9333FDCED0}" type="parTrans" cxnId="{EAE104EE-116D-49E5-BBA4-F8E2935BEF13}">
      <dgm:prSet/>
      <dgm:spPr/>
    </dgm:pt>
    <dgm:pt modelId="{45E5EECF-AF7F-4DF0-88A2-4F245A174CB9}" type="sibTrans" cxnId="{EAE104EE-116D-49E5-BBA4-F8E2935BEF13}">
      <dgm:prSet/>
      <dgm:spPr/>
    </dgm:pt>
    <dgm:pt modelId="{0A7C0AC7-4351-4231-A0A9-C07B8FA76A47}">
      <dgm:prSet phldr="0"/>
      <dgm:spPr/>
      <dgm:t>
        <a:bodyPr/>
        <a:lstStyle/>
        <a:p>
          <a:r>
            <a:rPr lang="en-IN" dirty="0">
              <a:latin typeface="Calibri"/>
              <a:cs typeface="Calibri"/>
            </a:rPr>
            <a:t> Innovative Business Applications</a:t>
          </a:r>
        </a:p>
      </dgm:t>
    </dgm:pt>
    <dgm:pt modelId="{58FD0A53-A823-49F1-9F32-3DE2DFCF99F2}" type="parTrans" cxnId="{1D20DA98-96BA-4D84-871E-058931855213}">
      <dgm:prSet/>
      <dgm:spPr/>
    </dgm:pt>
    <dgm:pt modelId="{BDDB2D13-79D1-48A3-BA59-253C898516A6}" type="sibTrans" cxnId="{1D20DA98-96BA-4D84-871E-058931855213}">
      <dgm:prSet/>
      <dgm:spPr/>
    </dgm:pt>
    <dgm:pt modelId="{153C20E7-3538-4301-842F-14846FC55B40}">
      <dgm:prSet phldr="0"/>
      <dgm:spPr/>
      <dgm:t>
        <a:bodyPr/>
        <a:lstStyle/>
        <a:p>
          <a:r>
            <a:rPr lang="en-IN" dirty="0">
              <a:latin typeface="Calibri"/>
              <a:cs typeface="Calibri"/>
            </a:rPr>
            <a:t> End-to-End Customer Journeys: Holistic approach covering onboarding, account management, financial planning, and support.</a:t>
          </a:r>
          <a:endParaRPr lang="en-US" dirty="0">
            <a:latin typeface="Calibri"/>
            <a:cs typeface="Calibri"/>
          </a:endParaRPr>
        </a:p>
      </dgm:t>
    </dgm:pt>
    <dgm:pt modelId="{C2CE4BD4-CC2B-43FB-9320-5ABE880769EF}" type="parTrans" cxnId="{7ECD6A81-5037-4356-BE3E-B48591C6367F}">
      <dgm:prSet/>
      <dgm:spPr/>
    </dgm:pt>
    <dgm:pt modelId="{B18B93EC-ACE9-4D35-9F03-80DFEE99CC88}" type="sibTrans" cxnId="{7ECD6A81-5037-4356-BE3E-B48591C6367F}">
      <dgm:prSet/>
      <dgm:spPr/>
    </dgm:pt>
    <dgm:pt modelId="{CAE84B11-45E1-42F5-A83F-A16CB990855B}">
      <dgm:prSet phldr="0"/>
      <dgm:spPr/>
      <dgm:t>
        <a:bodyPr/>
        <a:lstStyle/>
        <a:p>
          <a:r>
            <a:rPr lang="en-IN" dirty="0">
              <a:latin typeface="Calibri"/>
              <a:cs typeface="Calibri"/>
            </a:rPr>
            <a:t> Value-Added Services: Personalized advice and proactive recommendations enhance customer engagement and loyalty.</a:t>
          </a:r>
          <a:endParaRPr lang="en-US" dirty="0">
            <a:latin typeface="Calibri"/>
            <a:cs typeface="Calibri"/>
          </a:endParaRPr>
        </a:p>
      </dgm:t>
    </dgm:pt>
    <dgm:pt modelId="{D75E35AF-84CA-4998-A9BD-CBF852288D5B}" type="parTrans" cxnId="{A56BCCB8-0D58-4F4B-BC0F-AD38C0FAC588}">
      <dgm:prSet/>
      <dgm:spPr/>
    </dgm:pt>
    <dgm:pt modelId="{4E050EDC-6E8B-4455-B7A8-DF36086C36CF}" type="sibTrans" cxnId="{A56BCCB8-0D58-4F4B-BC0F-AD38C0FAC588}">
      <dgm:prSet/>
      <dgm:spPr/>
    </dgm:pt>
    <dgm:pt modelId="{27EC7F2B-4635-47E4-A6BD-4522B7F27B37}">
      <dgm:prSet phldr="0"/>
      <dgm:spPr/>
      <dgm:t>
        <a:bodyPr/>
        <a:lstStyle/>
        <a:p>
          <a:r>
            <a:rPr lang="en-US" dirty="0">
              <a:latin typeface="Calibri"/>
              <a:cs typeface="Calibri"/>
            </a:rPr>
            <a:t> Multilingual and Multi-Input Support</a:t>
          </a:r>
        </a:p>
      </dgm:t>
    </dgm:pt>
    <dgm:pt modelId="{F53FD960-0323-4AAB-80D9-EB1A268928BC}" type="parTrans" cxnId="{B588D098-F1AF-4E62-8AF7-324458B4B57F}">
      <dgm:prSet/>
      <dgm:spPr/>
    </dgm:pt>
    <dgm:pt modelId="{59566FED-66A1-4B01-8A37-B1949515E1CA}" type="sibTrans" cxnId="{B588D098-F1AF-4E62-8AF7-324458B4B57F}">
      <dgm:prSet/>
      <dgm:spPr/>
    </dgm:pt>
    <dgm:pt modelId="{70A146A4-8C47-4F94-8B14-F72C31E1B1C0}">
      <dgm:prSet phldr="0"/>
      <dgm:spPr/>
      <dgm:t>
        <a:bodyPr/>
        <a:lstStyle/>
        <a:p>
          <a:r>
            <a:rPr lang="en-IN" dirty="0">
              <a:latin typeface="Calibri"/>
              <a:cs typeface="Calibri"/>
            </a:rPr>
            <a:t> 60+ Languages: Support for a wide range of languages.</a:t>
          </a:r>
          <a:endParaRPr lang="en-US" dirty="0">
            <a:latin typeface="Calibri"/>
            <a:cs typeface="Calibri"/>
          </a:endParaRPr>
        </a:p>
      </dgm:t>
    </dgm:pt>
    <dgm:pt modelId="{80C48C4E-50DF-4DAF-9317-D2CC872CECC1}" type="parTrans" cxnId="{7C091416-DB39-4477-B846-F767DC2A4659}">
      <dgm:prSet/>
      <dgm:spPr/>
    </dgm:pt>
    <dgm:pt modelId="{8ECD51D2-28E5-462B-A2C3-38D88185A2C9}" type="sibTrans" cxnId="{7C091416-DB39-4477-B846-F767DC2A4659}">
      <dgm:prSet/>
      <dgm:spPr/>
    </dgm:pt>
    <dgm:pt modelId="{B846C071-D3A8-46DF-ACBC-9B45D2157672}">
      <dgm:prSet phldr="0"/>
      <dgm:spPr/>
      <dgm:t>
        <a:bodyPr/>
        <a:lstStyle/>
        <a:p>
          <a:r>
            <a:rPr lang="en-IN" dirty="0">
              <a:latin typeface="Calibri"/>
              <a:cs typeface="Calibri"/>
            </a:rPr>
            <a:t> Audio Input: Users can interact via voice.</a:t>
          </a:r>
          <a:endParaRPr lang="en-US" dirty="0">
            <a:latin typeface="Calibri"/>
            <a:cs typeface="Calibri"/>
          </a:endParaRPr>
        </a:p>
      </dgm:t>
    </dgm:pt>
    <dgm:pt modelId="{A4FB2D29-2553-4D38-94A4-2E25AB491BA7}" type="parTrans" cxnId="{67B0EF75-E90F-472A-B3F7-55D1EB3B51BC}">
      <dgm:prSet/>
      <dgm:spPr/>
    </dgm:pt>
    <dgm:pt modelId="{34ADF519-1676-446E-B6EB-6155BB8A5AB0}" type="sibTrans" cxnId="{67B0EF75-E90F-472A-B3F7-55D1EB3B51BC}">
      <dgm:prSet/>
      <dgm:spPr/>
    </dgm:pt>
    <dgm:pt modelId="{3090D5BE-4BF5-401D-B107-C0D3C3CB71A1}" type="pres">
      <dgm:prSet presAssocID="{99C92681-E17F-4054-B4F1-B855C91905F1}" presName="Name0" presStyleCnt="0">
        <dgm:presLayoutVars>
          <dgm:dir/>
          <dgm:animLvl val="lvl"/>
          <dgm:resizeHandles val="exact"/>
        </dgm:presLayoutVars>
      </dgm:prSet>
      <dgm:spPr/>
    </dgm:pt>
    <dgm:pt modelId="{16A154A0-2FF6-4A58-B1EA-3C8CAD787B70}" type="pres">
      <dgm:prSet presAssocID="{7E0346BF-2094-4BA2-855B-4E04C796F061}" presName="composite" presStyleCnt="0"/>
      <dgm:spPr/>
    </dgm:pt>
    <dgm:pt modelId="{64B5E88E-DDB2-438F-B19B-50B4328EB729}" type="pres">
      <dgm:prSet presAssocID="{7E0346BF-2094-4BA2-855B-4E04C796F061}" presName="parTx" presStyleLbl="alignNode1" presStyleIdx="0" presStyleCnt="4">
        <dgm:presLayoutVars>
          <dgm:chMax val="0"/>
          <dgm:chPref val="0"/>
          <dgm:bulletEnabled val="1"/>
        </dgm:presLayoutVars>
      </dgm:prSet>
      <dgm:spPr/>
    </dgm:pt>
    <dgm:pt modelId="{7CD3DB0E-5849-4AEE-B54C-CE8245306901}" type="pres">
      <dgm:prSet presAssocID="{7E0346BF-2094-4BA2-855B-4E04C796F061}" presName="desTx" presStyleLbl="alignAccFollowNode1" presStyleIdx="0" presStyleCnt="4">
        <dgm:presLayoutVars>
          <dgm:bulletEnabled val="1"/>
        </dgm:presLayoutVars>
      </dgm:prSet>
      <dgm:spPr/>
    </dgm:pt>
    <dgm:pt modelId="{20CC4EBF-E998-48A3-ACBA-7703A7B23CA8}" type="pres">
      <dgm:prSet presAssocID="{2AECAD38-5A2D-4F78-BEE2-041577BCEC79}" presName="space" presStyleCnt="0"/>
      <dgm:spPr/>
    </dgm:pt>
    <dgm:pt modelId="{B8D94E1C-6FDF-4583-9861-27B855B9E921}" type="pres">
      <dgm:prSet presAssocID="{16A3F878-F8B9-4C1B-B5AB-6C20DB3D3327}" presName="composite" presStyleCnt="0"/>
      <dgm:spPr/>
    </dgm:pt>
    <dgm:pt modelId="{6CD44A90-3DD9-4FF0-8C75-7AE2847D4C17}" type="pres">
      <dgm:prSet presAssocID="{16A3F878-F8B9-4C1B-B5AB-6C20DB3D3327}" presName="parTx" presStyleLbl="alignNode1" presStyleIdx="1" presStyleCnt="4">
        <dgm:presLayoutVars>
          <dgm:chMax val="0"/>
          <dgm:chPref val="0"/>
          <dgm:bulletEnabled val="1"/>
        </dgm:presLayoutVars>
      </dgm:prSet>
      <dgm:spPr/>
    </dgm:pt>
    <dgm:pt modelId="{6602EE8D-3EB4-4661-8FA7-22E71B3FFAD9}" type="pres">
      <dgm:prSet presAssocID="{16A3F878-F8B9-4C1B-B5AB-6C20DB3D3327}" presName="desTx" presStyleLbl="alignAccFollowNode1" presStyleIdx="1" presStyleCnt="4">
        <dgm:presLayoutVars>
          <dgm:bulletEnabled val="1"/>
        </dgm:presLayoutVars>
      </dgm:prSet>
      <dgm:spPr/>
    </dgm:pt>
    <dgm:pt modelId="{26886659-1EBA-4C7C-B112-B74E12AF243B}" type="pres">
      <dgm:prSet presAssocID="{A0B6B921-D419-454C-BDD0-959B339114A5}" presName="space" presStyleCnt="0"/>
      <dgm:spPr/>
    </dgm:pt>
    <dgm:pt modelId="{ABF02D9D-F728-4F9C-8A0F-346E1849B70E}" type="pres">
      <dgm:prSet presAssocID="{0A7C0AC7-4351-4231-A0A9-C07B8FA76A47}" presName="composite" presStyleCnt="0"/>
      <dgm:spPr/>
    </dgm:pt>
    <dgm:pt modelId="{EF654CEC-0D17-4020-B664-4F277169749E}" type="pres">
      <dgm:prSet presAssocID="{0A7C0AC7-4351-4231-A0A9-C07B8FA76A47}" presName="parTx" presStyleLbl="alignNode1" presStyleIdx="2" presStyleCnt="4">
        <dgm:presLayoutVars>
          <dgm:chMax val="0"/>
          <dgm:chPref val="0"/>
          <dgm:bulletEnabled val="1"/>
        </dgm:presLayoutVars>
      </dgm:prSet>
      <dgm:spPr/>
    </dgm:pt>
    <dgm:pt modelId="{9B972971-AB3E-4F48-BC98-EC3847ACB323}" type="pres">
      <dgm:prSet presAssocID="{0A7C0AC7-4351-4231-A0A9-C07B8FA76A47}" presName="desTx" presStyleLbl="alignAccFollowNode1" presStyleIdx="2" presStyleCnt="4">
        <dgm:presLayoutVars>
          <dgm:bulletEnabled val="1"/>
        </dgm:presLayoutVars>
      </dgm:prSet>
      <dgm:spPr/>
    </dgm:pt>
    <dgm:pt modelId="{DC05D69A-EA60-42DD-BAC2-E2C971F22911}" type="pres">
      <dgm:prSet presAssocID="{BDDB2D13-79D1-48A3-BA59-253C898516A6}" presName="space" presStyleCnt="0"/>
      <dgm:spPr/>
    </dgm:pt>
    <dgm:pt modelId="{F635576F-2568-407B-8B17-6EDE4542AC74}" type="pres">
      <dgm:prSet presAssocID="{27EC7F2B-4635-47E4-A6BD-4522B7F27B37}" presName="composite" presStyleCnt="0"/>
      <dgm:spPr/>
    </dgm:pt>
    <dgm:pt modelId="{677DA4D7-399C-4217-A79E-F5124DE1D916}" type="pres">
      <dgm:prSet presAssocID="{27EC7F2B-4635-47E4-A6BD-4522B7F27B37}" presName="parTx" presStyleLbl="alignNode1" presStyleIdx="3" presStyleCnt="4">
        <dgm:presLayoutVars>
          <dgm:chMax val="0"/>
          <dgm:chPref val="0"/>
          <dgm:bulletEnabled val="1"/>
        </dgm:presLayoutVars>
      </dgm:prSet>
      <dgm:spPr/>
    </dgm:pt>
    <dgm:pt modelId="{A4EBEA93-6A6C-4527-9D34-6DD88C055E29}" type="pres">
      <dgm:prSet presAssocID="{27EC7F2B-4635-47E4-A6BD-4522B7F27B37}" presName="desTx" presStyleLbl="alignAccFollowNode1" presStyleIdx="3" presStyleCnt="4">
        <dgm:presLayoutVars>
          <dgm:bulletEnabled val="1"/>
        </dgm:presLayoutVars>
      </dgm:prSet>
      <dgm:spPr/>
    </dgm:pt>
  </dgm:ptLst>
  <dgm:cxnLst>
    <dgm:cxn modelId="{7C091416-DB39-4477-B846-F767DC2A4659}" srcId="{27EC7F2B-4635-47E4-A6BD-4522B7F27B37}" destId="{70A146A4-8C47-4F94-8B14-F72C31E1B1C0}" srcOrd="0" destOrd="0" parTransId="{80C48C4E-50DF-4DAF-9317-D2CC872CECC1}" sibTransId="{8ECD51D2-28E5-462B-A2C3-38D88185A2C9}"/>
    <dgm:cxn modelId="{AE8D6F26-EB93-4DD1-B73D-5EE30EA78F0B}" type="presOf" srcId="{99C92681-E17F-4054-B4F1-B855C91905F1}" destId="{3090D5BE-4BF5-401D-B107-C0D3C3CB71A1}" srcOrd="0" destOrd="0" presId="urn:microsoft.com/office/officeart/2005/8/layout/hList1"/>
    <dgm:cxn modelId="{D4432C34-C6DD-4855-A579-028B06B36D50}" srcId="{7E0346BF-2094-4BA2-855B-4E04C796F061}" destId="{BB0E3058-A752-484D-A129-826A7B781FD4}" srcOrd="0" destOrd="0" parTransId="{57E3B79A-2D47-4BE2-99A5-0C0C988196F3}" sibTransId="{A806B16C-1BE9-472E-857B-581E38F9BF03}"/>
    <dgm:cxn modelId="{0E91B638-848A-48D9-96F0-FC5F2D2E2E66}" type="presOf" srcId="{70A146A4-8C47-4F94-8B14-F72C31E1B1C0}" destId="{A4EBEA93-6A6C-4527-9D34-6DD88C055E29}" srcOrd="0" destOrd="0" presId="urn:microsoft.com/office/officeart/2005/8/layout/hList1"/>
    <dgm:cxn modelId="{70DDFD43-409D-46A0-9505-2BF8A30B8605}" type="presOf" srcId="{505C2426-7BF3-49A5-BE60-5FFA96522094}" destId="{7CD3DB0E-5849-4AEE-B54C-CE8245306901}" srcOrd="0" destOrd="1" presId="urn:microsoft.com/office/officeart/2005/8/layout/hList1"/>
    <dgm:cxn modelId="{E9C3E464-A0AD-4F6B-BDD9-21EF0A7BA0CD}" type="presOf" srcId="{7E0346BF-2094-4BA2-855B-4E04C796F061}" destId="{64B5E88E-DDB2-438F-B19B-50B4328EB729}" srcOrd="0" destOrd="0" presId="urn:microsoft.com/office/officeart/2005/8/layout/hList1"/>
    <dgm:cxn modelId="{97BD1B49-16B0-48AE-AD4E-8861C931CFFB}" srcId="{99C92681-E17F-4054-B4F1-B855C91905F1}" destId="{16A3F878-F8B9-4C1B-B5AB-6C20DB3D3327}" srcOrd="1" destOrd="0" parTransId="{84B9CF95-08D1-48B7-9614-A13E11D4D74F}" sibTransId="{A0B6B921-D419-454C-BDD0-959B339114A5}"/>
    <dgm:cxn modelId="{FD1DE672-4A43-42B9-BA90-BF4AF337608C}" type="presOf" srcId="{153C20E7-3538-4301-842F-14846FC55B40}" destId="{9B972971-AB3E-4F48-BC98-EC3847ACB323}" srcOrd="0" destOrd="0" presId="urn:microsoft.com/office/officeart/2005/8/layout/hList1"/>
    <dgm:cxn modelId="{67B0EF75-E90F-472A-B3F7-55D1EB3B51BC}" srcId="{27EC7F2B-4635-47E4-A6BD-4522B7F27B37}" destId="{B846C071-D3A8-46DF-ACBC-9B45D2157672}" srcOrd="1" destOrd="0" parTransId="{A4FB2D29-2553-4D38-94A4-2E25AB491BA7}" sibTransId="{34ADF519-1676-446E-B6EB-6155BB8A5AB0}"/>
    <dgm:cxn modelId="{DA7B947C-7D10-4DC2-ABC5-7DD67AFB4E79}" srcId="{7E0346BF-2094-4BA2-855B-4E04C796F061}" destId="{505C2426-7BF3-49A5-BE60-5FFA96522094}" srcOrd="1" destOrd="0" parTransId="{EB3ABD80-7943-4535-9318-A68021DFF9CC}" sibTransId="{3E48472E-6F8F-438C-B729-56FEBD9B45C4}"/>
    <dgm:cxn modelId="{7ECD6A81-5037-4356-BE3E-B48591C6367F}" srcId="{0A7C0AC7-4351-4231-A0A9-C07B8FA76A47}" destId="{153C20E7-3538-4301-842F-14846FC55B40}" srcOrd="0" destOrd="0" parTransId="{C2CE4BD4-CC2B-43FB-9320-5ABE880769EF}" sibTransId="{B18B93EC-ACE9-4D35-9F03-80DFEE99CC88}"/>
    <dgm:cxn modelId="{9D960F8A-0CC0-4730-B2EB-DDE104321A47}" type="presOf" srcId="{B846C071-D3A8-46DF-ACBC-9B45D2157672}" destId="{A4EBEA93-6A6C-4527-9D34-6DD88C055E29}" srcOrd="0" destOrd="1" presId="urn:microsoft.com/office/officeart/2005/8/layout/hList1"/>
    <dgm:cxn modelId="{644F7397-8BC5-43A0-A0FD-F457214FC1EC}" type="presOf" srcId="{9197623B-2C02-4EF8-B007-DC08BC030F12}" destId="{A4EBEA93-6A6C-4527-9D34-6DD88C055E29}" srcOrd="0" destOrd="2" presId="urn:microsoft.com/office/officeart/2005/8/layout/hList1"/>
    <dgm:cxn modelId="{B588D098-F1AF-4E62-8AF7-324458B4B57F}" srcId="{99C92681-E17F-4054-B4F1-B855C91905F1}" destId="{27EC7F2B-4635-47E4-A6BD-4522B7F27B37}" srcOrd="3" destOrd="0" parTransId="{F53FD960-0323-4AAB-80D9-EB1A268928BC}" sibTransId="{59566FED-66A1-4B01-8A37-B1949515E1CA}"/>
    <dgm:cxn modelId="{1D20DA98-96BA-4D84-871E-058931855213}" srcId="{99C92681-E17F-4054-B4F1-B855C91905F1}" destId="{0A7C0AC7-4351-4231-A0A9-C07B8FA76A47}" srcOrd="2" destOrd="0" parTransId="{58FD0A53-A823-49F1-9F32-3DE2DFCF99F2}" sibTransId="{BDDB2D13-79D1-48A3-BA59-253C898516A6}"/>
    <dgm:cxn modelId="{3E18FB9D-7A9F-41AA-85DA-B7F2041D46E4}" type="presOf" srcId="{16A3F878-F8B9-4C1B-B5AB-6C20DB3D3327}" destId="{6CD44A90-3DD9-4FF0-8C75-7AE2847D4C17}" srcOrd="0" destOrd="0" presId="urn:microsoft.com/office/officeart/2005/8/layout/hList1"/>
    <dgm:cxn modelId="{333D78A5-B5D7-48CC-BF51-4F66877A11CB}" type="presOf" srcId="{CAE84B11-45E1-42F5-A83F-A16CB990855B}" destId="{9B972971-AB3E-4F48-BC98-EC3847ACB323}" srcOrd="0" destOrd="1" presId="urn:microsoft.com/office/officeart/2005/8/layout/hList1"/>
    <dgm:cxn modelId="{43D230A9-7D34-45F8-BB23-718AA3F6A339}" type="presOf" srcId="{0A7C0AC7-4351-4231-A0A9-C07B8FA76A47}" destId="{EF654CEC-0D17-4020-B664-4F277169749E}" srcOrd="0" destOrd="0" presId="urn:microsoft.com/office/officeart/2005/8/layout/hList1"/>
    <dgm:cxn modelId="{F0310AAA-224C-4064-825C-EC5551A604F6}" srcId="{27EC7F2B-4635-47E4-A6BD-4522B7F27B37}" destId="{9197623B-2C02-4EF8-B007-DC08BC030F12}" srcOrd="2" destOrd="0" parTransId="{92F03AF7-BA1B-4262-95AA-3A157A3654C8}" sibTransId="{2474F353-22F6-478B-BBB9-84E9FC8EA157}"/>
    <dgm:cxn modelId="{E6EAB9AE-27E4-40D3-BEA4-8190FF6022BF}" type="presOf" srcId="{3BF8B070-3E40-4336-90A4-AB7AB5C5D6B4}" destId="{6602EE8D-3EB4-4661-8FA7-22E71B3FFAD9}" srcOrd="0" destOrd="0" presId="urn:microsoft.com/office/officeart/2005/8/layout/hList1"/>
    <dgm:cxn modelId="{C28B61B6-64C7-4DAD-A0A6-5D8DF71BE42A}" srcId="{16A3F878-F8B9-4C1B-B5AB-6C20DB3D3327}" destId="{3BF8B070-3E40-4336-90A4-AB7AB5C5D6B4}" srcOrd="0" destOrd="0" parTransId="{CC099C9F-0350-4435-9E62-18815C7D5926}" sibTransId="{AD3DF329-B9EF-487D-8501-05831E0B9B07}"/>
    <dgm:cxn modelId="{A56BCCB8-0D58-4F4B-BC0F-AD38C0FAC588}" srcId="{0A7C0AC7-4351-4231-A0A9-C07B8FA76A47}" destId="{CAE84B11-45E1-42F5-A83F-A16CB990855B}" srcOrd="1" destOrd="0" parTransId="{D75E35AF-84CA-4998-A9BD-CBF852288D5B}" sibTransId="{4E050EDC-6E8B-4455-B7A8-DF36086C36CF}"/>
    <dgm:cxn modelId="{6DC408BA-332A-40EA-BF23-0307F10A7E18}" srcId="{99C92681-E17F-4054-B4F1-B855C91905F1}" destId="{7E0346BF-2094-4BA2-855B-4E04C796F061}" srcOrd="0" destOrd="0" parTransId="{B9D8F04B-8E73-45A8-9B59-FCCC7B1A9D53}" sibTransId="{2AECAD38-5A2D-4F78-BEE2-041577BCEC79}"/>
    <dgm:cxn modelId="{8DA78BBD-AD72-4D4C-9E15-C86BE3287CFE}" type="presOf" srcId="{27EC7F2B-4635-47E4-A6BD-4522B7F27B37}" destId="{677DA4D7-399C-4217-A79E-F5124DE1D916}" srcOrd="0" destOrd="0" presId="urn:microsoft.com/office/officeart/2005/8/layout/hList1"/>
    <dgm:cxn modelId="{C96F96C8-671B-4340-A7E3-2AC78D8FD0F7}" type="presOf" srcId="{E443D28C-B2C2-4F78-A70D-C2ED185C5DC8}" destId="{6602EE8D-3EB4-4661-8FA7-22E71B3FFAD9}" srcOrd="0" destOrd="1" presId="urn:microsoft.com/office/officeart/2005/8/layout/hList1"/>
    <dgm:cxn modelId="{68836DE2-89FE-4629-88ED-EF5BEC261D9A}" type="presOf" srcId="{BB0E3058-A752-484D-A129-826A7B781FD4}" destId="{7CD3DB0E-5849-4AEE-B54C-CE8245306901}" srcOrd="0" destOrd="0" presId="urn:microsoft.com/office/officeart/2005/8/layout/hList1"/>
    <dgm:cxn modelId="{EAE104EE-116D-49E5-BBA4-F8E2935BEF13}" srcId="{16A3F878-F8B9-4C1B-B5AB-6C20DB3D3327}" destId="{E443D28C-B2C2-4F78-A70D-C2ED185C5DC8}" srcOrd="1" destOrd="0" parTransId="{96756421-A88E-40EB-A92B-CC9333FDCED0}" sibTransId="{45E5EECF-AF7F-4DF0-88A2-4F245A174CB9}"/>
    <dgm:cxn modelId="{C6B6D38B-342D-44DF-A10D-920A826C5AF8}" type="presParOf" srcId="{3090D5BE-4BF5-401D-B107-C0D3C3CB71A1}" destId="{16A154A0-2FF6-4A58-B1EA-3C8CAD787B70}" srcOrd="0" destOrd="0" presId="urn:microsoft.com/office/officeart/2005/8/layout/hList1"/>
    <dgm:cxn modelId="{8DB0AA00-32DF-423E-88C9-BF92A7F3846C}" type="presParOf" srcId="{16A154A0-2FF6-4A58-B1EA-3C8CAD787B70}" destId="{64B5E88E-DDB2-438F-B19B-50B4328EB729}" srcOrd="0" destOrd="0" presId="urn:microsoft.com/office/officeart/2005/8/layout/hList1"/>
    <dgm:cxn modelId="{531174EC-10A3-450E-9702-3B4A4A0A1CB4}" type="presParOf" srcId="{16A154A0-2FF6-4A58-B1EA-3C8CAD787B70}" destId="{7CD3DB0E-5849-4AEE-B54C-CE8245306901}" srcOrd="1" destOrd="0" presId="urn:microsoft.com/office/officeart/2005/8/layout/hList1"/>
    <dgm:cxn modelId="{AAA7DC91-B3E0-4A79-BCAD-00C7C9DE679B}" type="presParOf" srcId="{3090D5BE-4BF5-401D-B107-C0D3C3CB71A1}" destId="{20CC4EBF-E998-48A3-ACBA-7703A7B23CA8}" srcOrd="1" destOrd="0" presId="urn:microsoft.com/office/officeart/2005/8/layout/hList1"/>
    <dgm:cxn modelId="{38F0912E-0FDA-4CB8-B68E-7F3A9B24BDB2}" type="presParOf" srcId="{3090D5BE-4BF5-401D-B107-C0D3C3CB71A1}" destId="{B8D94E1C-6FDF-4583-9861-27B855B9E921}" srcOrd="2" destOrd="0" presId="urn:microsoft.com/office/officeart/2005/8/layout/hList1"/>
    <dgm:cxn modelId="{D6573713-0A49-4859-AA1F-69B12F264863}" type="presParOf" srcId="{B8D94E1C-6FDF-4583-9861-27B855B9E921}" destId="{6CD44A90-3DD9-4FF0-8C75-7AE2847D4C17}" srcOrd="0" destOrd="0" presId="urn:microsoft.com/office/officeart/2005/8/layout/hList1"/>
    <dgm:cxn modelId="{F4FB315A-2DE0-4452-94C3-F1E25480A1C7}" type="presParOf" srcId="{B8D94E1C-6FDF-4583-9861-27B855B9E921}" destId="{6602EE8D-3EB4-4661-8FA7-22E71B3FFAD9}" srcOrd="1" destOrd="0" presId="urn:microsoft.com/office/officeart/2005/8/layout/hList1"/>
    <dgm:cxn modelId="{C2152BA7-6A31-4BDF-B4EC-7C03232D81B3}" type="presParOf" srcId="{3090D5BE-4BF5-401D-B107-C0D3C3CB71A1}" destId="{26886659-1EBA-4C7C-B112-B74E12AF243B}" srcOrd="3" destOrd="0" presId="urn:microsoft.com/office/officeart/2005/8/layout/hList1"/>
    <dgm:cxn modelId="{6DA2AB29-EB29-4C59-9417-73F71B254244}" type="presParOf" srcId="{3090D5BE-4BF5-401D-B107-C0D3C3CB71A1}" destId="{ABF02D9D-F728-4F9C-8A0F-346E1849B70E}" srcOrd="4" destOrd="0" presId="urn:microsoft.com/office/officeart/2005/8/layout/hList1"/>
    <dgm:cxn modelId="{4447BC08-E3C1-45CC-B273-C116235BF6E3}" type="presParOf" srcId="{ABF02D9D-F728-4F9C-8A0F-346E1849B70E}" destId="{EF654CEC-0D17-4020-B664-4F277169749E}" srcOrd="0" destOrd="0" presId="urn:microsoft.com/office/officeart/2005/8/layout/hList1"/>
    <dgm:cxn modelId="{93EE20AF-E892-4EAD-BE96-B34086F83C55}" type="presParOf" srcId="{ABF02D9D-F728-4F9C-8A0F-346E1849B70E}" destId="{9B972971-AB3E-4F48-BC98-EC3847ACB323}" srcOrd="1" destOrd="0" presId="urn:microsoft.com/office/officeart/2005/8/layout/hList1"/>
    <dgm:cxn modelId="{89473F5D-F9B9-4907-9D97-4FA7F9246CE4}" type="presParOf" srcId="{3090D5BE-4BF5-401D-B107-C0D3C3CB71A1}" destId="{DC05D69A-EA60-42DD-BAC2-E2C971F22911}" srcOrd="5" destOrd="0" presId="urn:microsoft.com/office/officeart/2005/8/layout/hList1"/>
    <dgm:cxn modelId="{B9AF0E63-1299-43D7-9120-519E5C4E625D}" type="presParOf" srcId="{3090D5BE-4BF5-401D-B107-C0D3C3CB71A1}" destId="{F635576F-2568-407B-8B17-6EDE4542AC74}" srcOrd="6" destOrd="0" presId="urn:microsoft.com/office/officeart/2005/8/layout/hList1"/>
    <dgm:cxn modelId="{237BCF12-9CE7-45DB-A509-B9AEDCEF9412}" type="presParOf" srcId="{F635576F-2568-407B-8B17-6EDE4542AC74}" destId="{677DA4D7-399C-4217-A79E-F5124DE1D916}" srcOrd="0" destOrd="0" presId="urn:microsoft.com/office/officeart/2005/8/layout/hList1"/>
    <dgm:cxn modelId="{81F3A1D3-3C5C-4748-9C1C-57973B78D13E}" type="presParOf" srcId="{F635576F-2568-407B-8B17-6EDE4542AC74}" destId="{A4EBEA93-6A6C-4527-9D34-6DD88C055E29}" srcOrd="1" destOrd="0" presId="urn:microsoft.com/office/officeart/2005/8/layout/h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6634505-D729-4BB7-A7E4-9CB7CBC9A4C2}" type="doc">
      <dgm:prSet loTypeId="urn:microsoft.com/office/officeart/2005/8/layout/vList6" loCatId="process" qsTypeId="urn:microsoft.com/office/officeart/2005/8/quickstyle/simple1" qsCatId="simple" csTypeId="urn:microsoft.com/office/officeart/2005/8/colors/accent2_2" csCatId="accent2" phldr="1"/>
      <dgm:spPr/>
      <dgm:t>
        <a:bodyPr/>
        <a:lstStyle/>
        <a:p>
          <a:endParaRPr lang="en-US"/>
        </a:p>
      </dgm:t>
    </dgm:pt>
    <dgm:pt modelId="{F752F6FD-5CB2-42C4-8891-672F4096D6F5}">
      <dgm:prSet phldrT="[Text]" phldr="0"/>
      <dgm:spPr/>
      <dgm:t>
        <a:bodyPr/>
        <a:lstStyle/>
        <a:p>
          <a:pPr algn="l"/>
          <a:r>
            <a:rPr lang="en-US" b="1"/>
            <a:t>Scalability:</a:t>
          </a:r>
          <a:r>
            <a:rPr lang="en-US"/>
            <a:t> Scales seamlessly to handle increasing volumes of customer interactions without compromising performance.</a:t>
          </a:r>
        </a:p>
      </dgm:t>
    </dgm:pt>
    <dgm:pt modelId="{7991F2A2-A0AC-46A2-8D39-D922DA1550D2}" type="parTrans" cxnId="{0C1CFA0B-4F1C-450A-B9AC-500627CB517F}">
      <dgm:prSet/>
      <dgm:spPr/>
      <dgm:t>
        <a:bodyPr/>
        <a:lstStyle/>
        <a:p>
          <a:endParaRPr lang="en-US"/>
        </a:p>
      </dgm:t>
    </dgm:pt>
    <dgm:pt modelId="{35564CA0-31EE-44CB-8BC3-68BE38FC39D0}" type="sibTrans" cxnId="{0C1CFA0B-4F1C-450A-B9AC-500627CB517F}">
      <dgm:prSet/>
      <dgm:spPr/>
      <dgm:t>
        <a:bodyPr/>
        <a:lstStyle/>
        <a:p>
          <a:endParaRPr lang="en-US"/>
        </a:p>
      </dgm:t>
    </dgm:pt>
    <dgm:pt modelId="{0FE8BDDC-C35F-48E0-A526-9BE0150F67A4}">
      <dgm:prSet phldrT="[Text]" phldr="0"/>
      <dgm:spPr/>
      <dgm:t>
        <a:bodyPr/>
        <a:lstStyle/>
        <a:p>
          <a:pPr algn="l"/>
          <a:r>
            <a:rPr lang="en-US" b="1"/>
            <a:t>High Availability:</a:t>
          </a:r>
          <a:r>
            <a:rPr lang="en-US"/>
            <a:t> Ensures continuous service availability through auto-scaling and load balancing in Azure cloud infrastructure.</a:t>
          </a:r>
        </a:p>
      </dgm:t>
    </dgm:pt>
    <dgm:pt modelId="{E2B6AE76-36BF-4EAB-847A-036D361055FE}" type="parTrans" cxnId="{C1CFF192-5E2E-453A-B1B8-0ED1705142F7}">
      <dgm:prSet/>
      <dgm:spPr/>
      <dgm:t>
        <a:bodyPr/>
        <a:lstStyle/>
        <a:p>
          <a:endParaRPr lang="en-US"/>
        </a:p>
      </dgm:t>
    </dgm:pt>
    <dgm:pt modelId="{3300BC5D-FDB2-48D1-9ECD-F6FEB01D14CC}" type="sibTrans" cxnId="{C1CFF192-5E2E-453A-B1B8-0ED1705142F7}">
      <dgm:prSet/>
      <dgm:spPr/>
      <dgm:t>
        <a:bodyPr/>
        <a:lstStyle/>
        <a:p>
          <a:endParaRPr lang="en-US"/>
        </a:p>
      </dgm:t>
    </dgm:pt>
    <dgm:pt modelId="{BAA59D41-F85A-40C5-89ED-729B56B2C307}">
      <dgm:prSet phldrT="[Text]" phldr="0"/>
      <dgm:spPr/>
      <dgm:t>
        <a:bodyPr/>
        <a:lstStyle/>
        <a:p>
          <a:pPr algn="l"/>
          <a:r>
            <a:rPr lang="en-US" b="1"/>
            <a:t>Proactive Customer Engagement</a:t>
          </a:r>
          <a:endParaRPr lang="en-US"/>
        </a:p>
      </dgm:t>
    </dgm:pt>
    <dgm:pt modelId="{F0F4F83D-F392-4BB0-BC05-837A9F740693}" type="parTrans" cxnId="{695A0C1E-E34D-498A-8F77-D3D99ADC3CC6}">
      <dgm:prSet/>
      <dgm:spPr/>
      <dgm:t>
        <a:bodyPr/>
        <a:lstStyle/>
        <a:p>
          <a:endParaRPr lang="en-US"/>
        </a:p>
      </dgm:t>
    </dgm:pt>
    <dgm:pt modelId="{06F199D2-4603-485D-9592-00A602DAAEE0}" type="sibTrans" cxnId="{695A0C1E-E34D-498A-8F77-D3D99ADC3CC6}">
      <dgm:prSet/>
      <dgm:spPr/>
      <dgm:t>
        <a:bodyPr/>
        <a:lstStyle/>
        <a:p>
          <a:endParaRPr lang="en-US"/>
        </a:p>
      </dgm:t>
    </dgm:pt>
    <dgm:pt modelId="{F3768796-F88F-43AC-AC5F-DA84D451C9B5}">
      <dgm:prSet phldrT="[Text]" phldr="0"/>
      <dgm:spPr/>
      <dgm:t>
        <a:bodyPr/>
        <a:lstStyle/>
        <a:p>
          <a:pPr algn="l"/>
          <a:r>
            <a:rPr lang="en-US" b="1"/>
            <a:t>Proactive Notifications:</a:t>
          </a:r>
          <a:r>
            <a:rPr lang="en-US"/>
            <a:t> Alerts users about relevant updates, promotions, or account activities based on personalized preferences.</a:t>
          </a:r>
        </a:p>
      </dgm:t>
    </dgm:pt>
    <dgm:pt modelId="{55B1CC1C-5244-4BCB-B1AB-98956A008E6D}" type="parTrans" cxnId="{5D42FB62-B1E3-40AA-939D-2356CA20CCAB}">
      <dgm:prSet/>
      <dgm:spPr/>
      <dgm:t>
        <a:bodyPr/>
        <a:lstStyle/>
        <a:p>
          <a:endParaRPr lang="en-US"/>
        </a:p>
      </dgm:t>
    </dgm:pt>
    <dgm:pt modelId="{93E6260B-E793-48CC-AF87-304829026F86}" type="sibTrans" cxnId="{5D42FB62-B1E3-40AA-939D-2356CA20CCAB}">
      <dgm:prSet/>
      <dgm:spPr/>
      <dgm:t>
        <a:bodyPr/>
        <a:lstStyle/>
        <a:p>
          <a:endParaRPr lang="en-US"/>
        </a:p>
      </dgm:t>
    </dgm:pt>
    <dgm:pt modelId="{1AF73120-452D-4B5D-8D04-3B92CCA321E4}">
      <dgm:prSet phldrT="[Text]" phldr="0"/>
      <dgm:spPr/>
      <dgm:t>
        <a:bodyPr/>
        <a:lstStyle/>
        <a:p>
          <a:pPr algn="l"/>
          <a:r>
            <a:rPr lang="en-US" b="1" dirty="0"/>
            <a:t>Feedback Loop:</a:t>
          </a:r>
          <a:r>
            <a:rPr lang="en-US" dirty="0"/>
            <a:t> Solicits and incorporates user feedback to refine services and tailor recommendations further.</a:t>
          </a:r>
        </a:p>
      </dgm:t>
    </dgm:pt>
    <dgm:pt modelId="{28C4129E-CE02-40A1-BB22-16CD64B5A72A}" type="parTrans" cxnId="{5D4FB3B8-90CA-4B14-9B0D-7154B5240743}">
      <dgm:prSet/>
      <dgm:spPr/>
      <dgm:t>
        <a:bodyPr/>
        <a:lstStyle/>
        <a:p>
          <a:endParaRPr lang="en-US"/>
        </a:p>
      </dgm:t>
    </dgm:pt>
    <dgm:pt modelId="{FE4DA955-40E8-423E-9457-CAFFADF4EB5C}" type="sibTrans" cxnId="{5D4FB3B8-90CA-4B14-9B0D-7154B5240743}">
      <dgm:prSet/>
      <dgm:spPr/>
      <dgm:t>
        <a:bodyPr/>
        <a:lstStyle/>
        <a:p>
          <a:endParaRPr lang="en-US"/>
        </a:p>
      </dgm:t>
    </dgm:pt>
    <dgm:pt modelId="{21A874B4-B919-4AC0-8198-38FCDDD17991}">
      <dgm:prSet phldr="0"/>
      <dgm:spPr/>
      <dgm:t>
        <a:bodyPr/>
        <a:lstStyle/>
        <a:p>
          <a:pPr algn="l"/>
          <a:r>
            <a:rPr lang="en-US" b="1"/>
            <a:t>Personalized Interactions</a:t>
          </a:r>
          <a:endParaRPr lang="en-US" dirty="0">
            <a:latin typeface="Calibri Light" panose="020F0302020204030204"/>
          </a:endParaRPr>
        </a:p>
      </dgm:t>
    </dgm:pt>
    <dgm:pt modelId="{07822EFC-606C-436D-8FEC-57DB4E2BB2BD}" type="parTrans" cxnId="{A5D1B462-9F28-4BBB-92B0-31C072710EC6}">
      <dgm:prSet/>
      <dgm:spPr/>
    </dgm:pt>
    <dgm:pt modelId="{49E161C8-A4B2-4206-A51D-00D40F4FB21F}" type="sibTrans" cxnId="{A5D1B462-9F28-4BBB-92B0-31C072710EC6}">
      <dgm:prSet/>
      <dgm:spPr/>
    </dgm:pt>
    <dgm:pt modelId="{3FDD45DE-0CA9-480F-8349-6FE7B0661A4D}">
      <dgm:prSet phldr="0"/>
      <dgm:spPr/>
      <dgm:t>
        <a:bodyPr/>
        <a:lstStyle/>
        <a:p>
          <a:pPr algn="l"/>
          <a:r>
            <a:rPr lang="en-US" b="1"/>
            <a:t>AI-Powered Recommendations:</a:t>
          </a:r>
          <a:r>
            <a:rPr lang="en-US"/>
            <a:t> Offers personalized financial advice and product recommendations based on individual customer profiles.</a:t>
          </a:r>
        </a:p>
      </dgm:t>
    </dgm:pt>
    <dgm:pt modelId="{AA1A7A70-3D5D-4A9C-A13C-EAF850F7BC53}" type="parTrans" cxnId="{B0CDA22C-1E91-42E9-9D12-4EAD80A657EC}">
      <dgm:prSet/>
      <dgm:spPr/>
    </dgm:pt>
    <dgm:pt modelId="{4376231F-F13B-4B6B-AEE6-C1E11DC5458A}" type="sibTrans" cxnId="{B0CDA22C-1E91-42E9-9D12-4EAD80A657EC}">
      <dgm:prSet/>
      <dgm:spPr/>
    </dgm:pt>
    <dgm:pt modelId="{FA1FFF1E-6FD0-4C41-93C4-5C4B739BD25D}">
      <dgm:prSet phldr="0"/>
      <dgm:spPr/>
      <dgm:t>
        <a:bodyPr/>
        <a:lstStyle/>
        <a:p>
          <a:pPr algn="l"/>
          <a:r>
            <a:rPr lang="en-US" b="1"/>
            <a:t>Contextual Understanding:</a:t>
          </a:r>
          <a:r>
            <a:rPr lang="en-US"/>
            <a:t> Utilizes advanced NLP to understand and respond contextually to user queries.</a:t>
          </a:r>
        </a:p>
      </dgm:t>
    </dgm:pt>
    <dgm:pt modelId="{9577A807-EC5B-45CA-B552-7AC1E471E90D}" type="parTrans" cxnId="{1FC8E28B-D997-4A94-8BD5-5ACA5FF86CF2}">
      <dgm:prSet/>
      <dgm:spPr/>
    </dgm:pt>
    <dgm:pt modelId="{233A140B-9B12-487B-A77E-AE955B99A269}" type="sibTrans" cxnId="{1FC8E28B-D997-4A94-8BD5-5ACA5FF86CF2}">
      <dgm:prSet/>
      <dgm:spPr/>
    </dgm:pt>
    <dgm:pt modelId="{1AC99950-F78D-4CEE-A797-618CB440012E}">
      <dgm:prSet phldr="0"/>
      <dgm:spPr/>
      <dgm:t>
        <a:bodyPr/>
        <a:lstStyle/>
        <a:p>
          <a:pPr algn="l"/>
          <a:r>
            <a:rPr lang="en-US" b="1"/>
            <a:t>Seamless Multi-Channel Access</a:t>
          </a:r>
          <a:endParaRPr lang="en-US"/>
        </a:p>
      </dgm:t>
    </dgm:pt>
    <dgm:pt modelId="{5AA87496-8202-4269-B13E-63ED943021FC}" type="parTrans" cxnId="{D5D6FDFF-18F4-4BFA-83E7-C3A451C62C16}">
      <dgm:prSet/>
      <dgm:spPr/>
    </dgm:pt>
    <dgm:pt modelId="{46EA9299-96AE-4316-809E-2188CCF0E5D5}" type="sibTrans" cxnId="{D5D6FDFF-18F4-4BFA-83E7-C3A451C62C16}">
      <dgm:prSet/>
      <dgm:spPr/>
    </dgm:pt>
    <dgm:pt modelId="{E06BFA72-DC2A-45E5-8703-2D8A36C47106}">
      <dgm:prSet phldr="0"/>
      <dgm:spPr/>
      <dgm:t>
        <a:bodyPr/>
        <a:lstStyle/>
        <a:p>
          <a:pPr algn="l"/>
          <a:r>
            <a:rPr lang="en-US" b="1"/>
            <a:t>Omni-Channel Support:</a:t>
          </a:r>
          <a:r>
            <a:rPr lang="en-US"/>
            <a:t> Accessible via web, mobile apps, and social media platforms like WhatsApp for consistent service across channels.</a:t>
          </a:r>
        </a:p>
      </dgm:t>
    </dgm:pt>
    <dgm:pt modelId="{F7941237-30D7-4DDE-8DC1-8BEC5A42D731}" type="parTrans" cxnId="{2401C509-9E4B-4395-A271-8A8830D50FDF}">
      <dgm:prSet/>
      <dgm:spPr/>
    </dgm:pt>
    <dgm:pt modelId="{5025EA21-141D-42A1-99D2-3FA94EC192B4}" type="sibTrans" cxnId="{2401C509-9E4B-4395-A271-8A8830D50FDF}">
      <dgm:prSet/>
      <dgm:spPr/>
    </dgm:pt>
    <dgm:pt modelId="{DFF71838-2E8E-45ED-AC8D-C7B2C4EF47BC}">
      <dgm:prSet phldr="0"/>
      <dgm:spPr/>
      <dgm:t>
        <a:bodyPr/>
        <a:lstStyle/>
        <a:p>
          <a:pPr algn="l"/>
          <a:r>
            <a:rPr lang="en-US" b="1"/>
            <a:t>Voice Input Integration:</a:t>
          </a:r>
          <a:r>
            <a:rPr lang="en-US"/>
            <a:t> Accepts voice commands for hands-free interaction, enhancing accessibility.</a:t>
          </a:r>
        </a:p>
      </dgm:t>
    </dgm:pt>
    <dgm:pt modelId="{19E52306-F722-47B3-94AC-F1CBDC09F4E2}" type="parTrans" cxnId="{C9CDB19C-FFBE-4649-9EAD-34CDDA2041C3}">
      <dgm:prSet/>
      <dgm:spPr/>
    </dgm:pt>
    <dgm:pt modelId="{F27A1916-39D0-49DC-B21E-1DD36F467CDF}" type="sibTrans" cxnId="{C9CDB19C-FFBE-4649-9EAD-34CDDA2041C3}">
      <dgm:prSet/>
      <dgm:spPr/>
    </dgm:pt>
    <dgm:pt modelId="{0168B341-3B7D-4ECD-BA5B-0B395804B6FA}">
      <dgm:prSet phldr="0"/>
      <dgm:spPr/>
      <dgm:t>
        <a:bodyPr/>
        <a:lstStyle/>
        <a:p>
          <a:pPr algn="l"/>
          <a:r>
            <a:rPr lang="en-US" b="1"/>
            <a:t>Efficient Service Delivery</a:t>
          </a:r>
          <a:endParaRPr lang="en-US"/>
        </a:p>
      </dgm:t>
    </dgm:pt>
    <dgm:pt modelId="{EE7C902A-70D0-45C0-B579-F64D22539398}" type="parTrans" cxnId="{E6962DDA-831B-493D-AA84-9482CA32BD79}">
      <dgm:prSet/>
      <dgm:spPr/>
    </dgm:pt>
    <dgm:pt modelId="{62C9F062-AE2B-48F6-87AE-5212BEC871F5}" type="sibTrans" cxnId="{E6962DDA-831B-493D-AA84-9482CA32BD79}">
      <dgm:prSet/>
      <dgm:spPr/>
    </dgm:pt>
    <dgm:pt modelId="{51E007F5-8B77-4012-B161-0BC866493B5D}">
      <dgm:prSet phldr="0"/>
      <dgm:spPr/>
      <dgm:t>
        <a:bodyPr/>
        <a:lstStyle/>
        <a:p>
          <a:pPr algn="l"/>
          <a:r>
            <a:rPr lang="en-US" b="1"/>
            <a:t>Real-Time Responses:</a:t>
          </a:r>
          <a:r>
            <a:rPr lang="en-US"/>
            <a:t> Provides instant, accurate responses to customer inquiries through AI-driven chatbot interactions.</a:t>
          </a:r>
        </a:p>
      </dgm:t>
    </dgm:pt>
    <dgm:pt modelId="{D4AB8B8B-9F27-490D-8E88-1B22BDDF3DF5}" type="parTrans" cxnId="{210AEBBB-7511-4197-8603-9A16A7D5A19E}">
      <dgm:prSet/>
      <dgm:spPr/>
    </dgm:pt>
    <dgm:pt modelId="{5C442811-F864-45B9-BDCD-05B91E464CA2}" type="sibTrans" cxnId="{210AEBBB-7511-4197-8603-9A16A7D5A19E}">
      <dgm:prSet/>
      <dgm:spPr/>
    </dgm:pt>
    <dgm:pt modelId="{88C44838-DA11-4576-BFF8-4F4DB9259012}">
      <dgm:prSet phldr="0"/>
      <dgm:spPr/>
      <dgm:t>
        <a:bodyPr/>
        <a:lstStyle/>
        <a:p>
          <a:pPr algn="l"/>
          <a:r>
            <a:rPr lang="en-US" b="1"/>
            <a:t>Document Retrieval:</a:t>
          </a:r>
          <a:r>
            <a:rPr lang="en-US"/>
            <a:t> Retrieves relevant documents using Azure Cognitive Search for comprehensive answers.</a:t>
          </a:r>
        </a:p>
      </dgm:t>
    </dgm:pt>
    <dgm:pt modelId="{047A3023-2C2D-42FC-926E-A2006A51388D}" type="parTrans" cxnId="{52260BB2-337C-4652-8D75-E492F909811A}">
      <dgm:prSet/>
      <dgm:spPr/>
    </dgm:pt>
    <dgm:pt modelId="{6A518CB8-C6F5-488C-AB27-F3995C94EE4B}" type="sibTrans" cxnId="{52260BB2-337C-4652-8D75-E492F909811A}">
      <dgm:prSet/>
      <dgm:spPr/>
    </dgm:pt>
    <dgm:pt modelId="{9E3DC10F-A6C2-48C9-9BFE-1CEECC0EEEC0}">
      <dgm:prSet phldr="0"/>
      <dgm:spPr/>
      <dgm:t>
        <a:bodyPr/>
        <a:lstStyle/>
        <a:p>
          <a:pPr algn="l"/>
          <a:r>
            <a:rPr lang="en-US" b="1"/>
            <a:t>Enhanced Security and Privacy</a:t>
          </a:r>
          <a:endParaRPr lang="en-US"/>
        </a:p>
      </dgm:t>
    </dgm:pt>
    <dgm:pt modelId="{AE79C6E2-CCC6-48B0-854C-D8E5DB328463}" type="parTrans" cxnId="{C060B7EE-34C4-44AA-B6CD-F9FB97C9C57D}">
      <dgm:prSet/>
      <dgm:spPr/>
    </dgm:pt>
    <dgm:pt modelId="{0CE3AF14-BED3-4AA0-9BBC-1C23FB142902}" type="sibTrans" cxnId="{C060B7EE-34C4-44AA-B6CD-F9FB97C9C57D}">
      <dgm:prSet/>
      <dgm:spPr/>
    </dgm:pt>
    <dgm:pt modelId="{B6140A68-58FF-4C7B-B4AD-9808E800B9E5}">
      <dgm:prSet phldr="0"/>
      <dgm:spPr/>
      <dgm:t>
        <a:bodyPr/>
        <a:lstStyle/>
        <a:p>
          <a:pPr algn="l"/>
          <a:r>
            <a:rPr lang="en-US" b="1"/>
            <a:t>Data Protection:</a:t>
          </a:r>
          <a:r>
            <a:rPr lang="en-US"/>
            <a:t> Implements robust encryption (TLS, TDE) and secure key management (Azure Key Vault) for safeguarding sensitive customer information.</a:t>
          </a:r>
        </a:p>
      </dgm:t>
    </dgm:pt>
    <dgm:pt modelId="{78478477-B6A6-404F-BB41-F94F1F916747}" type="parTrans" cxnId="{3203C267-17BA-4092-976F-DFD0CA055B5A}">
      <dgm:prSet/>
      <dgm:spPr/>
    </dgm:pt>
    <dgm:pt modelId="{92798B2E-2B68-4CC4-9240-387DEAE278EC}" type="sibTrans" cxnId="{3203C267-17BA-4092-976F-DFD0CA055B5A}">
      <dgm:prSet/>
      <dgm:spPr/>
    </dgm:pt>
    <dgm:pt modelId="{3E8BAEFB-A889-4848-8469-C4B8CC33064D}">
      <dgm:prSet phldr="0"/>
      <dgm:spPr/>
      <dgm:t>
        <a:bodyPr/>
        <a:lstStyle/>
        <a:p>
          <a:pPr algn="l"/>
          <a:r>
            <a:rPr lang="en-US" b="1"/>
            <a:t>Compliance Assurance:</a:t>
          </a:r>
          <a:r>
            <a:rPr lang="en-US"/>
            <a:t> Adheres to GDPR, PCI-DSS, and other regulatory standards to ensure data privacy and security compliance.</a:t>
          </a:r>
        </a:p>
      </dgm:t>
    </dgm:pt>
    <dgm:pt modelId="{E3A50106-85FC-4351-B6D2-15F13B4B4518}" type="parTrans" cxnId="{2298818C-98D5-449E-B278-3437893BAEBB}">
      <dgm:prSet/>
      <dgm:spPr/>
    </dgm:pt>
    <dgm:pt modelId="{0A10538D-4442-477A-81F4-EA0E11B93D9F}" type="sibTrans" cxnId="{2298818C-98D5-449E-B278-3437893BAEBB}">
      <dgm:prSet/>
      <dgm:spPr/>
    </dgm:pt>
    <dgm:pt modelId="{2ABA6138-A103-4C4E-BE06-113625A893D6}">
      <dgm:prSet phldr="0"/>
      <dgm:spPr/>
      <dgm:t>
        <a:bodyPr/>
        <a:lstStyle/>
        <a:p>
          <a:pPr algn="l"/>
          <a:r>
            <a:rPr lang="en-US" b="1"/>
            <a:t>User-Friendly Interface</a:t>
          </a:r>
          <a:endParaRPr lang="en-US"/>
        </a:p>
      </dgm:t>
    </dgm:pt>
    <dgm:pt modelId="{5A191548-A9DD-45C2-BBB1-6D14F966AFB6}" type="parTrans" cxnId="{0F084FB1-43F9-429F-BF0B-7E700365A9F8}">
      <dgm:prSet/>
      <dgm:spPr/>
    </dgm:pt>
    <dgm:pt modelId="{67D55A13-A419-4CAD-B356-33EE52D19F15}" type="sibTrans" cxnId="{0F084FB1-43F9-429F-BF0B-7E700365A9F8}">
      <dgm:prSet/>
      <dgm:spPr/>
    </dgm:pt>
    <dgm:pt modelId="{0A59B740-E653-44F0-9DFA-3F29B34951B0}">
      <dgm:prSet phldr="0"/>
      <dgm:spPr/>
      <dgm:t>
        <a:bodyPr/>
        <a:lstStyle/>
        <a:p>
          <a:pPr algn="l"/>
          <a:r>
            <a:rPr lang="en-US" b="1"/>
            <a:t>Intuitive Design:</a:t>
          </a:r>
          <a:r>
            <a:rPr lang="en-US"/>
            <a:t> User interface designed with a focus on simplicity and ease of use, enhancing overall usability.</a:t>
          </a:r>
        </a:p>
      </dgm:t>
    </dgm:pt>
    <dgm:pt modelId="{8876CB84-B242-4FFF-B52D-D1B8587AE476}" type="parTrans" cxnId="{C843E3C9-DEDE-43BA-B7B1-19709A3E794F}">
      <dgm:prSet/>
      <dgm:spPr/>
    </dgm:pt>
    <dgm:pt modelId="{5F02E4A4-8DCE-41D6-8E3A-B4B500BDD571}" type="sibTrans" cxnId="{C843E3C9-DEDE-43BA-B7B1-19709A3E794F}">
      <dgm:prSet/>
      <dgm:spPr/>
    </dgm:pt>
    <dgm:pt modelId="{56E34F3B-0220-46DD-8497-9CBCE671AFA1}">
      <dgm:prSet phldr="0"/>
      <dgm:spPr/>
      <dgm:t>
        <a:bodyPr/>
        <a:lstStyle/>
        <a:p>
          <a:pPr algn="l"/>
          <a:r>
            <a:rPr lang="en-US" b="1"/>
            <a:t>Adaptive Learning:</a:t>
          </a:r>
          <a:r>
            <a:rPr lang="en-US"/>
            <a:t> Learns from user interactions to continuously improve responses and recommendations over time.</a:t>
          </a:r>
        </a:p>
      </dgm:t>
    </dgm:pt>
    <dgm:pt modelId="{DA41BE08-B44A-454D-828F-3787551A616E}" type="parTrans" cxnId="{7FF992D6-7F1A-4A50-9F4B-E34F2C408732}">
      <dgm:prSet/>
      <dgm:spPr/>
    </dgm:pt>
    <dgm:pt modelId="{9189B824-C0AE-46CA-9C6C-22D1B77BE58F}" type="sibTrans" cxnId="{7FF992D6-7F1A-4A50-9F4B-E34F2C408732}">
      <dgm:prSet/>
      <dgm:spPr/>
    </dgm:pt>
    <dgm:pt modelId="{0848A45A-612D-4FB2-8940-54AB42C54734}">
      <dgm:prSet phldr="0"/>
      <dgm:spPr/>
      <dgm:t>
        <a:bodyPr/>
        <a:lstStyle/>
        <a:p>
          <a:pPr algn="l"/>
          <a:r>
            <a:rPr lang="en-US" b="1"/>
            <a:t>24/7 Availability and Reliability</a:t>
          </a:r>
          <a:endParaRPr lang="en-US"/>
        </a:p>
      </dgm:t>
    </dgm:pt>
    <dgm:pt modelId="{C739CBB7-B23C-4815-AAFA-D8E26F91ABD3}" type="parTrans" cxnId="{685CDB2D-690E-4248-A102-5AE53877E618}">
      <dgm:prSet/>
      <dgm:spPr/>
    </dgm:pt>
    <dgm:pt modelId="{58655489-678D-4A1B-A1FA-0BE388FC99B5}" type="sibTrans" cxnId="{685CDB2D-690E-4248-A102-5AE53877E618}">
      <dgm:prSet/>
      <dgm:spPr/>
    </dgm:pt>
    <dgm:pt modelId="{CF0B6D38-F21A-404F-9B4B-F10D3D06C2FD}" type="pres">
      <dgm:prSet presAssocID="{76634505-D729-4BB7-A7E4-9CB7CBC9A4C2}" presName="Name0" presStyleCnt="0">
        <dgm:presLayoutVars>
          <dgm:dir/>
          <dgm:animLvl val="lvl"/>
          <dgm:resizeHandles/>
        </dgm:presLayoutVars>
      </dgm:prSet>
      <dgm:spPr/>
    </dgm:pt>
    <dgm:pt modelId="{B11DD58C-E321-4BB8-8FA9-B45DAE499BFD}" type="pres">
      <dgm:prSet presAssocID="{21A874B4-B919-4AC0-8198-38FCDDD17991}" presName="linNode" presStyleCnt="0"/>
      <dgm:spPr/>
    </dgm:pt>
    <dgm:pt modelId="{A82E0964-0935-4913-A5B8-CFAE2A43174F}" type="pres">
      <dgm:prSet presAssocID="{21A874B4-B919-4AC0-8198-38FCDDD17991}" presName="parentShp" presStyleLbl="node1" presStyleIdx="0" presStyleCnt="7">
        <dgm:presLayoutVars>
          <dgm:bulletEnabled val="1"/>
        </dgm:presLayoutVars>
      </dgm:prSet>
      <dgm:spPr/>
    </dgm:pt>
    <dgm:pt modelId="{83D9BC9D-FC5B-48F5-982A-FFBD21398D52}" type="pres">
      <dgm:prSet presAssocID="{21A874B4-B919-4AC0-8198-38FCDDD17991}" presName="childShp" presStyleLbl="bgAccFollowNode1" presStyleIdx="0" presStyleCnt="7">
        <dgm:presLayoutVars>
          <dgm:bulletEnabled val="1"/>
        </dgm:presLayoutVars>
      </dgm:prSet>
      <dgm:spPr/>
    </dgm:pt>
    <dgm:pt modelId="{EF79C879-7449-4427-92C5-350C7858CEC9}" type="pres">
      <dgm:prSet presAssocID="{49E161C8-A4B2-4206-A51D-00D40F4FB21F}" presName="spacing" presStyleCnt="0"/>
      <dgm:spPr/>
    </dgm:pt>
    <dgm:pt modelId="{484A2661-2D34-424D-B145-07C1B50464BC}" type="pres">
      <dgm:prSet presAssocID="{1AC99950-F78D-4CEE-A797-618CB440012E}" presName="linNode" presStyleCnt="0"/>
      <dgm:spPr/>
    </dgm:pt>
    <dgm:pt modelId="{03D46B38-9E29-44E0-A659-AB65590560EF}" type="pres">
      <dgm:prSet presAssocID="{1AC99950-F78D-4CEE-A797-618CB440012E}" presName="parentShp" presStyleLbl="node1" presStyleIdx="1" presStyleCnt="7">
        <dgm:presLayoutVars>
          <dgm:bulletEnabled val="1"/>
        </dgm:presLayoutVars>
      </dgm:prSet>
      <dgm:spPr/>
    </dgm:pt>
    <dgm:pt modelId="{FA8798A3-99C5-45B1-BAAC-1FB393D7225F}" type="pres">
      <dgm:prSet presAssocID="{1AC99950-F78D-4CEE-A797-618CB440012E}" presName="childShp" presStyleLbl="bgAccFollowNode1" presStyleIdx="1" presStyleCnt="7">
        <dgm:presLayoutVars>
          <dgm:bulletEnabled val="1"/>
        </dgm:presLayoutVars>
      </dgm:prSet>
      <dgm:spPr/>
    </dgm:pt>
    <dgm:pt modelId="{52B394AA-642F-455B-BC6F-6D81928D0462}" type="pres">
      <dgm:prSet presAssocID="{46EA9299-96AE-4316-809E-2188CCF0E5D5}" presName="spacing" presStyleCnt="0"/>
      <dgm:spPr/>
    </dgm:pt>
    <dgm:pt modelId="{B9EDD843-CC16-41C8-8FB9-3B084DFA1C2A}" type="pres">
      <dgm:prSet presAssocID="{0168B341-3B7D-4ECD-BA5B-0B395804B6FA}" presName="linNode" presStyleCnt="0"/>
      <dgm:spPr/>
    </dgm:pt>
    <dgm:pt modelId="{70DEFC46-DB64-4B1A-87E1-2F5451561209}" type="pres">
      <dgm:prSet presAssocID="{0168B341-3B7D-4ECD-BA5B-0B395804B6FA}" presName="parentShp" presStyleLbl="node1" presStyleIdx="2" presStyleCnt="7">
        <dgm:presLayoutVars>
          <dgm:bulletEnabled val="1"/>
        </dgm:presLayoutVars>
      </dgm:prSet>
      <dgm:spPr/>
    </dgm:pt>
    <dgm:pt modelId="{81B4B4B5-2E32-4154-8A64-02A478877370}" type="pres">
      <dgm:prSet presAssocID="{0168B341-3B7D-4ECD-BA5B-0B395804B6FA}" presName="childShp" presStyleLbl="bgAccFollowNode1" presStyleIdx="2" presStyleCnt="7">
        <dgm:presLayoutVars>
          <dgm:bulletEnabled val="1"/>
        </dgm:presLayoutVars>
      </dgm:prSet>
      <dgm:spPr/>
    </dgm:pt>
    <dgm:pt modelId="{28F96B05-E0C0-4617-92BE-CFAA1B3B6FF0}" type="pres">
      <dgm:prSet presAssocID="{62C9F062-AE2B-48F6-87AE-5212BEC871F5}" presName="spacing" presStyleCnt="0"/>
      <dgm:spPr/>
    </dgm:pt>
    <dgm:pt modelId="{FF16CF80-96E2-4055-BFBA-54599A680686}" type="pres">
      <dgm:prSet presAssocID="{9E3DC10F-A6C2-48C9-9BFE-1CEECC0EEEC0}" presName="linNode" presStyleCnt="0"/>
      <dgm:spPr/>
    </dgm:pt>
    <dgm:pt modelId="{A5F716FC-BB56-4B88-A759-2B76F7D62EAF}" type="pres">
      <dgm:prSet presAssocID="{9E3DC10F-A6C2-48C9-9BFE-1CEECC0EEEC0}" presName="parentShp" presStyleLbl="node1" presStyleIdx="3" presStyleCnt="7">
        <dgm:presLayoutVars>
          <dgm:bulletEnabled val="1"/>
        </dgm:presLayoutVars>
      </dgm:prSet>
      <dgm:spPr/>
    </dgm:pt>
    <dgm:pt modelId="{146AD3B4-CB47-44E8-BF0A-0904115F5FAE}" type="pres">
      <dgm:prSet presAssocID="{9E3DC10F-A6C2-48C9-9BFE-1CEECC0EEEC0}" presName="childShp" presStyleLbl="bgAccFollowNode1" presStyleIdx="3" presStyleCnt="7">
        <dgm:presLayoutVars>
          <dgm:bulletEnabled val="1"/>
        </dgm:presLayoutVars>
      </dgm:prSet>
      <dgm:spPr/>
    </dgm:pt>
    <dgm:pt modelId="{745AC2A3-DE18-4A20-BBCE-D52968B868D6}" type="pres">
      <dgm:prSet presAssocID="{0CE3AF14-BED3-4AA0-9BBC-1C23FB142902}" presName="spacing" presStyleCnt="0"/>
      <dgm:spPr/>
    </dgm:pt>
    <dgm:pt modelId="{785F330C-4469-442F-9E90-860D2B475266}" type="pres">
      <dgm:prSet presAssocID="{2ABA6138-A103-4C4E-BE06-113625A893D6}" presName="linNode" presStyleCnt="0"/>
      <dgm:spPr/>
    </dgm:pt>
    <dgm:pt modelId="{D1DB1AA7-7820-4AD8-8AF2-993F2DAFCB0B}" type="pres">
      <dgm:prSet presAssocID="{2ABA6138-A103-4C4E-BE06-113625A893D6}" presName="parentShp" presStyleLbl="node1" presStyleIdx="4" presStyleCnt="7">
        <dgm:presLayoutVars>
          <dgm:bulletEnabled val="1"/>
        </dgm:presLayoutVars>
      </dgm:prSet>
      <dgm:spPr/>
    </dgm:pt>
    <dgm:pt modelId="{1A1CF762-CC8F-4826-AAFF-5A9DAFCEE5B8}" type="pres">
      <dgm:prSet presAssocID="{2ABA6138-A103-4C4E-BE06-113625A893D6}" presName="childShp" presStyleLbl="bgAccFollowNode1" presStyleIdx="4" presStyleCnt="7">
        <dgm:presLayoutVars>
          <dgm:bulletEnabled val="1"/>
        </dgm:presLayoutVars>
      </dgm:prSet>
      <dgm:spPr/>
    </dgm:pt>
    <dgm:pt modelId="{4FA1CCFB-8256-456B-95D5-76DDEAA8CF10}" type="pres">
      <dgm:prSet presAssocID="{67D55A13-A419-4CAD-B356-33EE52D19F15}" presName="spacing" presStyleCnt="0"/>
      <dgm:spPr/>
    </dgm:pt>
    <dgm:pt modelId="{FEF7A029-4ED0-4950-A501-9004EF116816}" type="pres">
      <dgm:prSet presAssocID="{0848A45A-612D-4FB2-8940-54AB42C54734}" presName="linNode" presStyleCnt="0"/>
      <dgm:spPr/>
    </dgm:pt>
    <dgm:pt modelId="{1F202774-38B2-46FD-B701-47685DD62F4C}" type="pres">
      <dgm:prSet presAssocID="{0848A45A-612D-4FB2-8940-54AB42C54734}" presName="parentShp" presStyleLbl="node1" presStyleIdx="5" presStyleCnt="7">
        <dgm:presLayoutVars>
          <dgm:bulletEnabled val="1"/>
        </dgm:presLayoutVars>
      </dgm:prSet>
      <dgm:spPr/>
    </dgm:pt>
    <dgm:pt modelId="{37BAE315-9C9E-46B0-B790-82E92D436A6F}" type="pres">
      <dgm:prSet presAssocID="{0848A45A-612D-4FB2-8940-54AB42C54734}" presName="childShp" presStyleLbl="bgAccFollowNode1" presStyleIdx="5" presStyleCnt="7">
        <dgm:presLayoutVars>
          <dgm:bulletEnabled val="1"/>
        </dgm:presLayoutVars>
      </dgm:prSet>
      <dgm:spPr/>
    </dgm:pt>
    <dgm:pt modelId="{97778AC2-6644-4841-8B3B-F22C4B91B596}" type="pres">
      <dgm:prSet presAssocID="{58655489-678D-4A1B-A1FA-0BE388FC99B5}" presName="spacing" presStyleCnt="0"/>
      <dgm:spPr/>
    </dgm:pt>
    <dgm:pt modelId="{0FFBA885-7E9E-4F20-BEE8-09BEBCEA75B0}" type="pres">
      <dgm:prSet presAssocID="{BAA59D41-F85A-40C5-89ED-729B56B2C307}" presName="linNode" presStyleCnt="0"/>
      <dgm:spPr/>
    </dgm:pt>
    <dgm:pt modelId="{0937E647-7F82-4810-8208-6AB2E5D1DCC7}" type="pres">
      <dgm:prSet presAssocID="{BAA59D41-F85A-40C5-89ED-729B56B2C307}" presName="parentShp" presStyleLbl="node1" presStyleIdx="6" presStyleCnt="7">
        <dgm:presLayoutVars>
          <dgm:bulletEnabled val="1"/>
        </dgm:presLayoutVars>
      </dgm:prSet>
      <dgm:spPr/>
    </dgm:pt>
    <dgm:pt modelId="{FB3412F4-33A6-4BF4-AC1F-EDEDFA6C93A6}" type="pres">
      <dgm:prSet presAssocID="{BAA59D41-F85A-40C5-89ED-729B56B2C307}" presName="childShp" presStyleLbl="bgAccFollowNode1" presStyleIdx="6" presStyleCnt="7">
        <dgm:presLayoutVars>
          <dgm:bulletEnabled val="1"/>
        </dgm:presLayoutVars>
      </dgm:prSet>
      <dgm:spPr/>
    </dgm:pt>
  </dgm:ptLst>
  <dgm:cxnLst>
    <dgm:cxn modelId="{2401C509-9E4B-4395-A271-8A8830D50FDF}" srcId="{1AC99950-F78D-4CEE-A797-618CB440012E}" destId="{E06BFA72-DC2A-45E5-8703-2D8A36C47106}" srcOrd="0" destOrd="0" parTransId="{F7941237-30D7-4DDE-8DC1-8BEC5A42D731}" sibTransId="{5025EA21-141D-42A1-99D2-3FA94EC192B4}"/>
    <dgm:cxn modelId="{2199EB0B-821E-47D6-9BAE-80682440CE0C}" type="presOf" srcId="{DFF71838-2E8E-45ED-AC8D-C7B2C4EF47BC}" destId="{FA8798A3-99C5-45B1-BAAC-1FB393D7225F}" srcOrd="0" destOrd="1" presId="urn:microsoft.com/office/officeart/2005/8/layout/vList6"/>
    <dgm:cxn modelId="{C759F60B-5D57-4D9E-8C4C-EA3EC1EEEAE1}" type="presOf" srcId="{3FDD45DE-0CA9-480F-8349-6FE7B0661A4D}" destId="{83D9BC9D-FC5B-48F5-982A-FFBD21398D52}" srcOrd="0" destOrd="0" presId="urn:microsoft.com/office/officeart/2005/8/layout/vList6"/>
    <dgm:cxn modelId="{0C1CFA0B-4F1C-450A-B9AC-500627CB517F}" srcId="{0848A45A-612D-4FB2-8940-54AB42C54734}" destId="{F752F6FD-5CB2-42C4-8891-672F4096D6F5}" srcOrd="0" destOrd="0" parTransId="{7991F2A2-A0AC-46A2-8D39-D922DA1550D2}" sibTransId="{35564CA0-31EE-44CB-8BC3-68BE38FC39D0}"/>
    <dgm:cxn modelId="{B51FC014-5D2D-4DEB-B3AE-9E2D2BD26427}" type="presOf" srcId="{21A874B4-B919-4AC0-8198-38FCDDD17991}" destId="{A82E0964-0935-4913-A5B8-CFAE2A43174F}" srcOrd="0" destOrd="0" presId="urn:microsoft.com/office/officeart/2005/8/layout/vList6"/>
    <dgm:cxn modelId="{BF33001A-5871-484F-BE92-40AC2F9520E8}" type="presOf" srcId="{0A59B740-E653-44F0-9DFA-3F29B34951B0}" destId="{1A1CF762-CC8F-4826-AAFF-5A9DAFCEE5B8}" srcOrd="0" destOrd="0" presId="urn:microsoft.com/office/officeart/2005/8/layout/vList6"/>
    <dgm:cxn modelId="{695A0C1E-E34D-498A-8F77-D3D99ADC3CC6}" srcId="{76634505-D729-4BB7-A7E4-9CB7CBC9A4C2}" destId="{BAA59D41-F85A-40C5-89ED-729B56B2C307}" srcOrd="6" destOrd="0" parTransId="{F0F4F83D-F392-4BB0-BC05-837A9F740693}" sibTransId="{06F199D2-4603-485D-9592-00A602DAAEE0}"/>
    <dgm:cxn modelId="{B22F1721-3408-4BDC-A242-239BA4975E18}" type="presOf" srcId="{0848A45A-612D-4FB2-8940-54AB42C54734}" destId="{1F202774-38B2-46FD-B701-47685DD62F4C}" srcOrd="0" destOrd="0" presId="urn:microsoft.com/office/officeart/2005/8/layout/vList6"/>
    <dgm:cxn modelId="{BC1BC922-FB62-48CF-AABB-2D3990AEABE6}" type="presOf" srcId="{0168B341-3B7D-4ECD-BA5B-0B395804B6FA}" destId="{70DEFC46-DB64-4B1A-87E1-2F5451561209}" srcOrd="0" destOrd="0" presId="urn:microsoft.com/office/officeart/2005/8/layout/vList6"/>
    <dgm:cxn modelId="{6A3DDA23-F11F-4CC8-8012-053D94235001}" type="presOf" srcId="{88C44838-DA11-4576-BFF8-4F4DB9259012}" destId="{81B4B4B5-2E32-4154-8A64-02A478877370}" srcOrd="0" destOrd="1" presId="urn:microsoft.com/office/officeart/2005/8/layout/vList6"/>
    <dgm:cxn modelId="{B0CDA22C-1E91-42E9-9D12-4EAD80A657EC}" srcId="{21A874B4-B919-4AC0-8198-38FCDDD17991}" destId="{3FDD45DE-0CA9-480F-8349-6FE7B0661A4D}" srcOrd="0" destOrd="0" parTransId="{AA1A7A70-3D5D-4A9C-A13C-EAF850F7BC53}" sibTransId="{4376231F-F13B-4B6B-AEE6-C1E11DC5458A}"/>
    <dgm:cxn modelId="{685CDB2D-690E-4248-A102-5AE53877E618}" srcId="{76634505-D729-4BB7-A7E4-9CB7CBC9A4C2}" destId="{0848A45A-612D-4FB2-8940-54AB42C54734}" srcOrd="5" destOrd="0" parTransId="{C739CBB7-B23C-4815-AAFA-D8E26F91ABD3}" sibTransId="{58655489-678D-4A1B-A1FA-0BE388FC99B5}"/>
    <dgm:cxn modelId="{49BC2830-1EDF-4DF9-8D5A-98E8BA25E655}" type="presOf" srcId="{BAA59D41-F85A-40C5-89ED-729B56B2C307}" destId="{0937E647-7F82-4810-8208-6AB2E5D1DCC7}" srcOrd="0" destOrd="0" presId="urn:microsoft.com/office/officeart/2005/8/layout/vList6"/>
    <dgm:cxn modelId="{509C7034-1195-4498-987B-330BA2E4FF6F}" type="presOf" srcId="{1AF73120-452D-4B5D-8D04-3B92CCA321E4}" destId="{FB3412F4-33A6-4BF4-AC1F-EDEDFA6C93A6}" srcOrd="0" destOrd="1" presId="urn:microsoft.com/office/officeart/2005/8/layout/vList6"/>
    <dgm:cxn modelId="{388D5161-873C-4972-A72A-D3222FEAA534}" type="presOf" srcId="{0FE8BDDC-C35F-48E0-A526-9BE0150F67A4}" destId="{37BAE315-9C9E-46B0-B790-82E92D436A6F}" srcOrd="0" destOrd="1" presId="urn:microsoft.com/office/officeart/2005/8/layout/vList6"/>
    <dgm:cxn modelId="{A5D1B462-9F28-4BBB-92B0-31C072710EC6}" srcId="{76634505-D729-4BB7-A7E4-9CB7CBC9A4C2}" destId="{21A874B4-B919-4AC0-8198-38FCDDD17991}" srcOrd="0" destOrd="0" parTransId="{07822EFC-606C-436D-8FEC-57DB4E2BB2BD}" sibTransId="{49E161C8-A4B2-4206-A51D-00D40F4FB21F}"/>
    <dgm:cxn modelId="{5D42FB62-B1E3-40AA-939D-2356CA20CCAB}" srcId="{BAA59D41-F85A-40C5-89ED-729B56B2C307}" destId="{F3768796-F88F-43AC-AC5F-DA84D451C9B5}" srcOrd="0" destOrd="0" parTransId="{55B1CC1C-5244-4BCB-B1AB-98956A008E6D}" sibTransId="{93E6260B-E793-48CC-AF87-304829026F86}"/>
    <dgm:cxn modelId="{3203C267-17BA-4092-976F-DFD0CA055B5A}" srcId="{9E3DC10F-A6C2-48C9-9BFE-1CEECC0EEEC0}" destId="{B6140A68-58FF-4C7B-B4AD-9808E800B9E5}" srcOrd="0" destOrd="0" parTransId="{78478477-B6A6-404F-BB41-F94F1F916747}" sibTransId="{92798B2E-2B68-4CC4-9240-387DEAE278EC}"/>
    <dgm:cxn modelId="{1FC8E28B-D997-4A94-8BD5-5ACA5FF86CF2}" srcId="{21A874B4-B919-4AC0-8198-38FCDDD17991}" destId="{FA1FFF1E-6FD0-4C41-93C4-5C4B739BD25D}" srcOrd="1" destOrd="0" parTransId="{9577A807-EC5B-45CA-B552-7AC1E471E90D}" sibTransId="{233A140B-9B12-487B-A77E-AE955B99A269}"/>
    <dgm:cxn modelId="{2298818C-98D5-449E-B278-3437893BAEBB}" srcId="{9E3DC10F-A6C2-48C9-9BFE-1CEECC0EEEC0}" destId="{3E8BAEFB-A889-4848-8469-C4B8CC33064D}" srcOrd="1" destOrd="0" parTransId="{E3A50106-85FC-4351-B6D2-15F13B4B4518}" sibTransId="{0A10538D-4442-477A-81F4-EA0E11B93D9F}"/>
    <dgm:cxn modelId="{0E253791-A381-40A9-BE6F-8B86A1F60D17}" type="presOf" srcId="{9E3DC10F-A6C2-48C9-9BFE-1CEECC0EEEC0}" destId="{A5F716FC-BB56-4B88-A759-2B76F7D62EAF}" srcOrd="0" destOrd="0" presId="urn:microsoft.com/office/officeart/2005/8/layout/vList6"/>
    <dgm:cxn modelId="{C1CFF192-5E2E-453A-B1B8-0ED1705142F7}" srcId="{0848A45A-612D-4FB2-8940-54AB42C54734}" destId="{0FE8BDDC-C35F-48E0-A526-9BE0150F67A4}" srcOrd="1" destOrd="0" parTransId="{E2B6AE76-36BF-4EAB-847A-036D361055FE}" sibTransId="{3300BC5D-FDB2-48D1-9ECD-F6FEB01D14CC}"/>
    <dgm:cxn modelId="{C9CDB19C-FFBE-4649-9EAD-34CDDA2041C3}" srcId="{1AC99950-F78D-4CEE-A797-618CB440012E}" destId="{DFF71838-2E8E-45ED-AC8D-C7B2C4EF47BC}" srcOrd="1" destOrd="0" parTransId="{19E52306-F722-47B3-94AC-F1CBDC09F4E2}" sibTransId="{F27A1916-39D0-49DC-B21E-1DD36F467CDF}"/>
    <dgm:cxn modelId="{E50EC2A9-91B5-4261-97DB-313EDE9BBCA4}" type="presOf" srcId="{76634505-D729-4BB7-A7E4-9CB7CBC9A4C2}" destId="{CF0B6D38-F21A-404F-9B4B-F10D3D06C2FD}" srcOrd="0" destOrd="0" presId="urn:microsoft.com/office/officeart/2005/8/layout/vList6"/>
    <dgm:cxn modelId="{B592CAAD-F23F-442B-BEF1-0A1D8A3F170D}" type="presOf" srcId="{2ABA6138-A103-4C4E-BE06-113625A893D6}" destId="{D1DB1AA7-7820-4AD8-8AF2-993F2DAFCB0B}" srcOrd="0" destOrd="0" presId="urn:microsoft.com/office/officeart/2005/8/layout/vList6"/>
    <dgm:cxn modelId="{2730EAAD-F515-4EA0-98C6-917245EF5121}" type="presOf" srcId="{FA1FFF1E-6FD0-4C41-93C4-5C4B739BD25D}" destId="{83D9BC9D-FC5B-48F5-982A-FFBD21398D52}" srcOrd="0" destOrd="1" presId="urn:microsoft.com/office/officeart/2005/8/layout/vList6"/>
    <dgm:cxn modelId="{0F084FB1-43F9-429F-BF0B-7E700365A9F8}" srcId="{76634505-D729-4BB7-A7E4-9CB7CBC9A4C2}" destId="{2ABA6138-A103-4C4E-BE06-113625A893D6}" srcOrd="4" destOrd="0" parTransId="{5A191548-A9DD-45C2-BBB1-6D14F966AFB6}" sibTransId="{67D55A13-A419-4CAD-B356-33EE52D19F15}"/>
    <dgm:cxn modelId="{52260BB2-337C-4652-8D75-E492F909811A}" srcId="{0168B341-3B7D-4ECD-BA5B-0B395804B6FA}" destId="{88C44838-DA11-4576-BFF8-4F4DB9259012}" srcOrd="1" destOrd="0" parTransId="{047A3023-2C2D-42FC-926E-A2006A51388D}" sibTransId="{6A518CB8-C6F5-488C-AB27-F3995C94EE4B}"/>
    <dgm:cxn modelId="{445F26B3-32B6-4E53-9CB4-7323263663D8}" type="presOf" srcId="{1AC99950-F78D-4CEE-A797-618CB440012E}" destId="{03D46B38-9E29-44E0-A659-AB65590560EF}" srcOrd="0" destOrd="0" presId="urn:microsoft.com/office/officeart/2005/8/layout/vList6"/>
    <dgm:cxn modelId="{826F53B4-429D-4DB8-A4A8-29F86EB02007}" type="presOf" srcId="{E06BFA72-DC2A-45E5-8703-2D8A36C47106}" destId="{FA8798A3-99C5-45B1-BAAC-1FB393D7225F}" srcOrd="0" destOrd="0" presId="urn:microsoft.com/office/officeart/2005/8/layout/vList6"/>
    <dgm:cxn modelId="{3D2A0DB5-A972-45B6-803A-164CF6E048A1}" type="presOf" srcId="{56E34F3B-0220-46DD-8497-9CBCE671AFA1}" destId="{1A1CF762-CC8F-4826-AAFF-5A9DAFCEE5B8}" srcOrd="0" destOrd="1" presId="urn:microsoft.com/office/officeart/2005/8/layout/vList6"/>
    <dgm:cxn modelId="{5D4FB3B8-90CA-4B14-9B0D-7154B5240743}" srcId="{BAA59D41-F85A-40C5-89ED-729B56B2C307}" destId="{1AF73120-452D-4B5D-8D04-3B92CCA321E4}" srcOrd="1" destOrd="0" parTransId="{28C4129E-CE02-40A1-BB22-16CD64B5A72A}" sibTransId="{FE4DA955-40E8-423E-9457-CAFFADF4EB5C}"/>
    <dgm:cxn modelId="{210AEBBB-7511-4197-8603-9A16A7D5A19E}" srcId="{0168B341-3B7D-4ECD-BA5B-0B395804B6FA}" destId="{51E007F5-8B77-4012-B161-0BC866493B5D}" srcOrd="0" destOrd="0" parTransId="{D4AB8B8B-9F27-490D-8E88-1B22BDDF3DF5}" sibTransId="{5C442811-F864-45B9-BDCD-05B91E464CA2}"/>
    <dgm:cxn modelId="{20CDCFC2-0AD1-4DEC-922E-C9650941940A}" type="presOf" srcId="{51E007F5-8B77-4012-B161-0BC866493B5D}" destId="{81B4B4B5-2E32-4154-8A64-02A478877370}" srcOrd="0" destOrd="0" presId="urn:microsoft.com/office/officeart/2005/8/layout/vList6"/>
    <dgm:cxn modelId="{C843E3C9-DEDE-43BA-B7B1-19709A3E794F}" srcId="{2ABA6138-A103-4C4E-BE06-113625A893D6}" destId="{0A59B740-E653-44F0-9DFA-3F29B34951B0}" srcOrd="0" destOrd="0" parTransId="{8876CB84-B242-4FFF-B52D-D1B8587AE476}" sibTransId="{5F02E4A4-8DCE-41D6-8E3A-B4B500BDD571}"/>
    <dgm:cxn modelId="{7FF992D6-7F1A-4A50-9F4B-E34F2C408732}" srcId="{2ABA6138-A103-4C4E-BE06-113625A893D6}" destId="{56E34F3B-0220-46DD-8497-9CBCE671AFA1}" srcOrd="1" destOrd="0" parTransId="{DA41BE08-B44A-454D-828F-3787551A616E}" sibTransId="{9189B824-C0AE-46CA-9C6C-22D1B77BE58F}"/>
    <dgm:cxn modelId="{8A9D9CD9-094B-4EF6-857A-A87031ED22BE}" type="presOf" srcId="{B6140A68-58FF-4C7B-B4AD-9808E800B9E5}" destId="{146AD3B4-CB47-44E8-BF0A-0904115F5FAE}" srcOrd="0" destOrd="0" presId="urn:microsoft.com/office/officeart/2005/8/layout/vList6"/>
    <dgm:cxn modelId="{E6962DDA-831B-493D-AA84-9482CA32BD79}" srcId="{76634505-D729-4BB7-A7E4-9CB7CBC9A4C2}" destId="{0168B341-3B7D-4ECD-BA5B-0B395804B6FA}" srcOrd="2" destOrd="0" parTransId="{EE7C902A-70D0-45C0-B579-F64D22539398}" sibTransId="{62C9F062-AE2B-48F6-87AE-5212BEC871F5}"/>
    <dgm:cxn modelId="{2F2363E8-E638-4B1B-8C1F-A6AE866A0AE0}" type="presOf" srcId="{3E8BAEFB-A889-4848-8469-C4B8CC33064D}" destId="{146AD3B4-CB47-44E8-BF0A-0904115F5FAE}" srcOrd="0" destOrd="1" presId="urn:microsoft.com/office/officeart/2005/8/layout/vList6"/>
    <dgm:cxn modelId="{464472ED-C9F7-4648-B71F-CF0455C3A15C}" type="presOf" srcId="{F3768796-F88F-43AC-AC5F-DA84D451C9B5}" destId="{FB3412F4-33A6-4BF4-AC1F-EDEDFA6C93A6}" srcOrd="0" destOrd="0" presId="urn:microsoft.com/office/officeart/2005/8/layout/vList6"/>
    <dgm:cxn modelId="{C060B7EE-34C4-44AA-B6CD-F9FB97C9C57D}" srcId="{76634505-D729-4BB7-A7E4-9CB7CBC9A4C2}" destId="{9E3DC10F-A6C2-48C9-9BFE-1CEECC0EEEC0}" srcOrd="3" destOrd="0" parTransId="{AE79C6E2-CCC6-48B0-854C-D8E5DB328463}" sibTransId="{0CE3AF14-BED3-4AA0-9BBC-1C23FB142902}"/>
    <dgm:cxn modelId="{D2C1CDF4-7ED5-48EE-86D1-181F14924991}" type="presOf" srcId="{F752F6FD-5CB2-42C4-8891-672F4096D6F5}" destId="{37BAE315-9C9E-46B0-B790-82E92D436A6F}" srcOrd="0" destOrd="0" presId="urn:microsoft.com/office/officeart/2005/8/layout/vList6"/>
    <dgm:cxn modelId="{D5D6FDFF-18F4-4BFA-83E7-C3A451C62C16}" srcId="{76634505-D729-4BB7-A7E4-9CB7CBC9A4C2}" destId="{1AC99950-F78D-4CEE-A797-618CB440012E}" srcOrd="1" destOrd="0" parTransId="{5AA87496-8202-4269-B13E-63ED943021FC}" sibTransId="{46EA9299-96AE-4316-809E-2188CCF0E5D5}"/>
    <dgm:cxn modelId="{965F7A4D-4F88-4418-8FFB-C6BDCBAFDD4F}" type="presParOf" srcId="{CF0B6D38-F21A-404F-9B4B-F10D3D06C2FD}" destId="{B11DD58C-E321-4BB8-8FA9-B45DAE499BFD}" srcOrd="0" destOrd="0" presId="urn:microsoft.com/office/officeart/2005/8/layout/vList6"/>
    <dgm:cxn modelId="{D1DBBDB3-F646-4D86-8A97-AC70FCAB4954}" type="presParOf" srcId="{B11DD58C-E321-4BB8-8FA9-B45DAE499BFD}" destId="{A82E0964-0935-4913-A5B8-CFAE2A43174F}" srcOrd="0" destOrd="0" presId="urn:microsoft.com/office/officeart/2005/8/layout/vList6"/>
    <dgm:cxn modelId="{9157CD9E-2CBF-453B-B56C-1626BA7B5B96}" type="presParOf" srcId="{B11DD58C-E321-4BB8-8FA9-B45DAE499BFD}" destId="{83D9BC9D-FC5B-48F5-982A-FFBD21398D52}" srcOrd="1" destOrd="0" presId="urn:microsoft.com/office/officeart/2005/8/layout/vList6"/>
    <dgm:cxn modelId="{0A84A050-3A0C-4486-9570-237BED647CD4}" type="presParOf" srcId="{CF0B6D38-F21A-404F-9B4B-F10D3D06C2FD}" destId="{EF79C879-7449-4427-92C5-350C7858CEC9}" srcOrd="1" destOrd="0" presId="urn:microsoft.com/office/officeart/2005/8/layout/vList6"/>
    <dgm:cxn modelId="{1D7760A4-D90A-4983-BCA8-BBA2948E89C8}" type="presParOf" srcId="{CF0B6D38-F21A-404F-9B4B-F10D3D06C2FD}" destId="{484A2661-2D34-424D-B145-07C1B50464BC}" srcOrd="2" destOrd="0" presId="urn:microsoft.com/office/officeart/2005/8/layout/vList6"/>
    <dgm:cxn modelId="{C25E08B5-165E-4DC8-BB7B-C5CE9E09181C}" type="presParOf" srcId="{484A2661-2D34-424D-B145-07C1B50464BC}" destId="{03D46B38-9E29-44E0-A659-AB65590560EF}" srcOrd="0" destOrd="0" presId="urn:microsoft.com/office/officeart/2005/8/layout/vList6"/>
    <dgm:cxn modelId="{3DD0E718-2C8F-4E11-8B21-B58A684EF82A}" type="presParOf" srcId="{484A2661-2D34-424D-B145-07C1B50464BC}" destId="{FA8798A3-99C5-45B1-BAAC-1FB393D7225F}" srcOrd="1" destOrd="0" presId="urn:microsoft.com/office/officeart/2005/8/layout/vList6"/>
    <dgm:cxn modelId="{027320F2-1237-4E4E-B648-AE068CD34AF6}" type="presParOf" srcId="{CF0B6D38-F21A-404F-9B4B-F10D3D06C2FD}" destId="{52B394AA-642F-455B-BC6F-6D81928D0462}" srcOrd="3" destOrd="0" presId="urn:microsoft.com/office/officeart/2005/8/layout/vList6"/>
    <dgm:cxn modelId="{1BB5C2A8-1EC2-489F-9A1D-3929BB59C99C}" type="presParOf" srcId="{CF0B6D38-F21A-404F-9B4B-F10D3D06C2FD}" destId="{B9EDD843-CC16-41C8-8FB9-3B084DFA1C2A}" srcOrd="4" destOrd="0" presId="urn:microsoft.com/office/officeart/2005/8/layout/vList6"/>
    <dgm:cxn modelId="{EB912B9E-F6B7-4546-B7BF-EBAA93DD16BF}" type="presParOf" srcId="{B9EDD843-CC16-41C8-8FB9-3B084DFA1C2A}" destId="{70DEFC46-DB64-4B1A-87E1-2F5451561209}" srcOrd="0" destOrd="0" presId="urn:microsoft.com/office/officeart/2005/8/layout/vList6"/>
    <dgm:cxn modelId="{97CC71A2-BF92-4BC3-863E-8A39DDD46DFE}" type="presParOf" srcId="{B9EDD843-CC16-41C8-8FB9-3B084DFA1C2A}" destId="{81B4B4B5-2E32-4154-8A64-02A478877370}" srcOrd="1" destOrd="0" presId="urn:microsoft.com/office/officeart/2005/8/layout/vList6"/>
    <dgm:cxn modelId="{CC4E0BC2-C7A4-4429-95AB-120C3E38CEC8}" type="presParOf" srcId="{CF0B6D38-F21A-404F-9B4B-F10D3D06C2FD}" destId="{28F96B05-E0C0-4617-92BE-CFAA1B3B6FF0}" srcOrd="5" destOrd="0" presId="urn:microsoft.com/office/officeart/2005/8/layout/vList6"/>
    <dgm:cxn modelId="{58411E16-279A-4618-9E15-D3C957BC39DA}" type="presParOf" srcId="{CF0B6D38-F21A-404F-9B4B-F10D3D06C2FD}" destId="{FF16CF80-96E2-4055-BFBA-54599A680686}" srcOrd="6" destOrd="0" presId="urn:microsoft.com/office/officeart/2005/8/layout/vList6"/>
    <dgm:cxn modelId="{620C3704-F500-4DB2-AC3D-FB0DED5F2FB7}" type="presParOf" srcId="{FF16CF80-96E2-4055-BFBA-54599A680686}" destId="{A5F716FC-BB56-4B88-A759-2B76F7D62EAF}" srcOrd="0" destOrd="0" presId="urn:microsoft.com/office/officeart/2005/8/layout/vList6"/>
    <dgm:cxn modelId="{DDABE428-5DED-4395-8982-89A09E074915}" type="presParOf" srcId="{FF16CF80-96E2-4055-BFBA-54599A680686}" destId="{146AD3B4-CB47-44E8-BF0A-0904115F5FAE}" srcOrd="1" destOrd="0" presId="urn:microsoft.com/office/officeart/2005/8/layout/vList6"/>
    <dgm:cxn modelId="{2B3268A3-1761-45F0-B9FB-B3422DEAD82B}" type="presParOf" srcId="{CF0B6D38-F21A-404F-9B4B-F10D3D06C2FD}" destId="{745AC2A3-DE18-4A20-BBCE-D52968B868D6}" srcOrd="7" destOrd="0" presId="urn:microsoft.com/office/officeart/2005/8/layout/vList6"/>
    <dgm:cxn modelId="{05BB24DA-ACCE-4518-9AB6-F8962B7BDB90}" type="presParOf" srcId="{CF0B6D38-F21A-404F-9B4B-F10D3D06C2FD}" destId="{785F330C-4469-442F-9E90-860D2B475266}" srcOrd="8" destOrd="0" presId="urn:microsoft.com/office/officeart/2005/8/layout/vList6"/>
    <dgm:cxn modelId="{BEBD9313-8102-425A-8706-99F08CDF822E}" type="presParOf" srcId="{785F330C-4469-442F-9E90-860D2B475266}" destId="{D1DB1AA7-7820-4AD8-8AF2-993F2DAFCB0B}" srcOrd="0" destOrd="0" presId="urn:microsoft.com/office/officeart/2005/8/layout/vList6"/>
    <dgm:cxn modelId="{1ECE819D-9E63-41F8-9128-132CC2B5C01D}" type="presParOf" srcId="{785F330C-4469-442F-9E90-860D2B475266}" destId="{1A1CF762-CC8F-4826-AAFF-5A9DAFCEE5B8}" srcOrd="1" destOrd="0" presId="urn:microsoft.com/office/officeart/2005/8/layout/vList6"/>
    <dgm:cxn modelId="{E63ADBD2-A4A0-4802-B922-F642A381DC21}" type="presParOf" srcId="{CF0B6D38-F21A-404F-9B4B-F10D3D06C2FD}" destId="{4FA1CCFB-8256-456B-95D5-76DDEAA8CF10}" srcOrd="9" destOrd="0" presId="urn:microsoft.com/office/officeart/2005/8/layout/vList6"/>
    <dgm:cxn modelId="{2DC6B599-F589-42B8-BADD-B8B5628886D7}" type="presParOf" srcId="{CF0B6D38-F21A-404F-9B4B-F10D3D06C2FD}" destId="{FEF7A029-4ED0-4950-A501-9004EF116816}" srcOrd="10" destOrd="0" presId="urn:microsoft.com/office/officeart/2005/8/layout/vList6"/>
    <dgm:cxn modelId="{26020EB6-2BB9-43FF-8BC8-248C32136457}" type="presParOf" srcId="{FEF7A029-4ED0-4950-A501-9004EF116816}" destId="{1F202774-38B2-46FD-B701-47685DD62F4C}" srcOrd="0" destOrd="0" presId="urn:microsoft.com/office/officeart/2005/8/layout/vList6"/>
    <dgm:cxn modelId="{D2FD71C2-2688-43DC-A588-F912F65E32F1}" type="presParOf" srcId="{FEF7A029-4ED0-4950-A501-9004EF116816}" destId="{37BAE315-9C9E-46B0-B790-82E92D436A6F}" srcOrd="1" destOrd="0" presId="urn:microsoft.com/office/officeart/2005/8/layout/vList6"/>
    <dgm:cxn modelId="{4BAB42D4-90DD-4B2B-92C8-F0194C49D672}" type="presParOf" srcId="{CF0B6D38-F21A-404F-9B4B-F10D3D06C2FD}" destId="{97778AC2-6644-4841-8B3B-F22C4B91B596}" srcOrd="11" destOrd="0" presId="urn:microsoft.com/office/officeart/2005/8/layout/vList6"/>
    <dgm:cxn modelId="{29F9E416-C756-4D92-8C9B-B5FC714D1FB3}" type="presParOf" srcId="{CF0B6D38-F21A-404F-9B4B-F10D3D06C2FD}" destId="{0FFBA885-7E9E-4F20-BEE8-09BEBCEA75B0}" srcOrd="12" destOrd="0" presId="urn:microsoft.com/office/officeart/2005/8/layout/vList6"/>
    <dgm:cxn modelId="{DB142CAD-86CF-4E1F-BC31-BC4E4BB34362}" type="presParOf" srcId="{0FFBA885-7E9E-4F20-BEE8-09BEBCEA75B0}" destId="{0937E647-7F82-4810-8208-6AB2E5D1DCC7}" srcOrd="0" destOrd="0" presId="urn:microsoft.com/office/officeart/2005/8/layout/vList6"/>
    <dgm:cxn modelId="{23F13C72-2BA2-4C25-8522-D522C166CE34}" type="presParOf" srcId="{0FFBA885-7E9E-4F20-BEE8-09BEBCEA75B0}" destId="{FB3412F4-33A6-4BF4-AC1F-EDEDFA6C93A6}"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54F4CB26-7E01-4150-B3AB-33267D73FAFA}" type="doc">
      <dgm:prSet loTypeId="urn:microsoft.com/office/officeart/2005/8/layout/lProcess2" loCatId="list" qsTypeId="urn:microsoft.com/office/officeart/2005/8/quickstyle/simple1" qsCatId="simple" csTypeId="urn:microsoft.com/office/officeart/2005/8/colors/accent2_3" csCatId="accent2" phldr="1"/>
      <dgm:spPr/>
      <dgm:t>
        <a:bodyPr/>
        <a:lstStyle/>
        <a:p>
          <a:endParaRPr lang="en-US"/>
        </a:p>
      </dgm:t>
    </dgm:pt>
    <dgm:pt modelId="{AD13B223-90E2-4886-BBC6-085081BBA247}">
      <dgm:prSet phldrT="[Text]" phldr="0"/>
      <dgm:spPr/>
      <dgm:t>
        <a:bodyPr/>
        <a:lstStyle/>
        <a:p>
          <a:pPr algn="l"/>
          <a:r>
            <a:rPr lang="en-US" b="1"/>
            <a:t>Azure Machine Learning:</a:t>
          </a:r>
          <a:r>
            <a:rPr lang="en-US"/>
            <a:t> Scales ML models to handle larger datasets and more complex analyses for personalized financial advice and predictive capabilities.</a:t>
          </a:r>
        </a:p>
      </dgm:t>
    </dgm:pt>
    <dgm:pt modelId="{467BFF22-5DD7-42A7-84DC-4339A47783C8}" type="parTrans" cxnId="{C264562C-72A0-4AC2-9B87-479946BB17EF}">
      <dgm:prSet/>
      <dgm:spPr/>
      <dgm:t>
        <a:bodyPr/>
        <a:lstStyle/>
        <a:p>
          <a:endParaRPr lang="en-US"/>
        </a:p>
      </dgm:t>
    </dgm:pt>
    <dgm:pt modelId="{824052C2-9E37-40E3-8B1A-EAC8D5003FD2}" type="sibTrans" cxnId="{C264562C-72A0-4AC2-9B87-479946BB17EF}">
      <dgm:prSet/>
      <dgm:spPr/>
      <dgm:t>
        <a:bodyPr/>
        <a:lstStyle/>
        <a:p>
          <a:endParaRPr lang="en-US"/>
        </a:p>
      </dgm:t>
    </dgm:pt>
    <dgm:pt modelId="{1313D73B-A775-4B32-8B71-B78035815B67}">
      <dgm:prSet phldrT="[Text]" phldr="0"/>
      <dgm:spPr/>
      <dgm:t>
        <a:bodyPr/>
        <a:lstStyle/>
        <a:p>
          <a:pPr algn="l"/>
          <a:r>
            <a:rPr lang="en-US" b="1"/>
            <a:t>Advanced NLP and RAG Integration:</a:t>
          </a:r>
          <a:r>
            <a:rPr lang="en-US"/>
            <a:t> Integrates OpenAI's GPT models and Azure Cognitive Search for scalable, context-aware responses and document retrieval.</a:t>
          </a:r>
        </a:p>
      </dgm:t>
    </dgm:pt>
    <dgm:pt modelId="{31BEA977-5ED4-4A81-82A6-C8954A8746F5}" type="parTrans" cxnId="{70978AF0-2C58-42F2-95E6-B353A5DC5323}">
      <dgm:prSet/>
      <dgm:spPr/>
      <dgm:t>
        <a:bodyPr/>
        <a:lstStyle/>
        <a:p>
          <a:endParaRPr lang="en-US"/>
        </a:p>
      </dgm:t>
    </dgm:pt>
    <dgm:pt modelId="{0684E52F-F40C-47D1-9FF6-7A6FD6DC8862}" type="sibTrans" cxnId="{70978AF0-2C58-42F2-95E6-B353A5DC5323}">
      <dgm:prSet/>
      <dgm:spPr/>
      <dgm:t>
        <a:bodyPr/>
        <a:lstStyle/>
        <a:p>
          <a:endParaRPr lang="en-US"/>
        </a:p>
      </dgm:t>
    </dgm:pt>
    <dgm:pt modelId="{AE36FF7C-3121-47CF-AB80-8917CDC567DB}">
      <dgm:prSet phldrT="[Text]" phldr="0"/>
      <dgm:spPr/>
      <dgm:t>
        <a:bodyPr/>
        <a:lstStyle/>
        <a:p>
          <a:pPr algn="l"/>
          <a:r>
            <a:rPr lang="en-US" b="1"/>
            <a:t>Cost Optimization</a:t>
          </a:r>
          <a:endParaRPr lang="en-US"/>
        </a:p>
      </dgm:t>
    </dgm:pt>
    <dgm:pt modelId="{C8F52E85-652C-4A4E-8F00-68DD48443FDB}" type="parTrans" cxnId="{ED5133A7-E134-494A-8DD2-51BB9FE0CF26}">
      <dgm:prSet/>
      <dgm:spPr/>
      <dgm:t>
        <a:bodyPr/>
        <a:lstStyle/>
        <a:p>
          <a:endParaRPr lang="en-US"/>
        </a:p>
      </dgm:t>
    </dgm:pt>
    <dgm:pt modelId="{E306BF08-8D08-4D60-A012-D978CE71EB77}" type="sibTrans" cxnId="{ED5133A7-E134-494A-8DD2-51BB9FE0CF26}">
      <dgm:prSet/>
      <dgm:spPr/>
      <dgm:t>
        <a:bodyPr/>
        <a:lstStyle/>
        <a:p>
          <a:endParaRPr lang="en-US"/>
        </a:p>
      </dgm:t>
    </dgm:pt>
    <dgm:pt modelId="{5D38FAFA-5617-421A-B6E1-803C539CBA5A}">
      <dgm:prSet phldrT="[Text]" phldr="0"/>
      <dgm:spPr/>
      <dgm:t>
        <a:bodyPr/>
        <a:lstStyle/>
        <a:p>
          <a:pPr algn="l"/>
          <a:r>
            <a:rPr lang="en-US" b="1"/>
            <a:t>Azure Cost Management:</a:t>
          </a:r>
          <a:r>
            <a:rPr lang="en-US"/>
            <a:t> Tracks and optimizes cloud spending by monitoring resource utilization and implementing cost-saving measures like reserved instances.</a:t>
          </a:r>
        </a:p>
      </dgm:t>
    </dgm:pt>
    <dgm:pt modelId="{D9F699D6-6CE8-474E-86E6-8E41F5E571FF}" type="parTrans" cxnId="{FFADF96C-F1D5-4FAD-A2A5-ED7DA6F2094E}">
      <dgm:prSet/>
      <dgm:spPr/>
      <dgm:t>
        <a:bodyPr/>
        <a:lstStyle/>
        <a:p>
          <a:endParaRPr lang="en-US"/>
        </a:p>
      </dgm:t>
    </dgm:pt>
    <dgm:pt modelId="{1070212A-59C5-4EDC-B572-119E086639B4}" type="sibTrans" cxnId="{FFADF96C-F1D5-4FAD-A2A5-ED7DA6F2094E}">
      <dgm:prSet/>
      <dgm:spPr/>
      <dgm:t>
        <a:bodyPr/>
        <a:lstStyle/>
        <a:p>
          <a:endParaRPr lang="en-US"/>
        </a:p>
      </dgm:t>
    </dgm:pt>
    <dgm:pt modelId="{1F2BA75E-052A-4CFD-AB8D-896820777022}">
      <dgm:prSet phldrT="[Text]" phldr="0"/>
      <dgm:spPr/>
      <dgm:t>
        <a:bodyPr/>
        <a:lstStyle/>
        <a:p>
          <a:pPr algn="l"/>
          <a:r>
            <a:rPr lang="en-US" b="1" dirty="0"/>
            <a:t>Efficiency Measures:</a:t>
          </a:r>
          <a:r>
            <a:rPr lang="en-US" dirty="0"/>
            <a:t> Ensures cost-effective scaling by optimizing resource usage and minimizing unnecessary expenditures.</a:t>
          </a:r>
        </a:p>
      </dgm:t>
    </dgm:pt>
    <dgm:pt modelId="{4AF37FE0-2991-478A-BA32-2083FA51AC9A}" type="parTrans" cxnId="{3B7497BB-F69A-4AF4-8374-788DBA3D6614}">
      <dgm:prSet/>
      <dgm:spPr/>
      <dgm:t>
        <a:bodyPr/>
        <a:lstStyle/>
        <a:p>
          <a:endParaRPr lang="en-US"/>
        </a:p>
      </dgm:t>
    </dgm:pt>
    <dgm:pt modelId="{D1BCEED0-F7E2-4100-9EE7-979C8C7AFBA9}" type="sibTrans" cxnId="{3B7497BB-F69A-4AF4-8374-788DBA3D6614}">
      <dgm:prSet/>
      <dgm:spPr/>
      <dgm:t>
        <a:bodyPr/>
        <a:lstStyle/>
        <a:p>
          <a:endParaRPr lang="en-US"/>
        </a:p>
      </dgm:t>
    </dgm:pt>
    <dgm:pt modelId="{5ED9CAAD-A2A6-438B-B56C-0B1A3E2AE9C6}">
      <dgm:prSet phldr="0"/>
      <dgm:spPr/>
      <dgm:t>
        <a:bodyPr/>
        <a:lstStyle/>
        <a:p>
          <a:pPr algn="l"/>
          <a:r>
            <a:rPr lang="en-US" b="1"/>
            <a:t>Azure Cloud Infrastructure</a:t>
          </a:r>
          <a:endParaRPr lang="en-US" dirty="0">
            <a:latin typeface="Calibri Light" panose="020F0302020204030204"/>
          </a:endParaRPr>
        </a:p>
      </dgm:t>
    </dgm:pt>
    <dgm:pt modelId="{BFCA8095-4A05-4817-BC3E-0A4C682B2B21}" type="parTrans" cxnId="{DB68E682-4C77-4B89-AE1E-760E66611626}">
      <dgm:prSet/>
      <dgm:spPr/>
    </dgm:pt>
    <dgm:pt modelId="{78F2BF72-0A34-467C-AD49-D6D0369EA67F}" type="sibTrans" cxnId="{DB68E682-4C77-4B89-AE1E-760E66611626}">
      <dgm:prSet/>
      <dgm:spPr/>
    </dgm:pt>
    <dgm:pt modelId="{A23A5A43-83CC-462F-8B7E-DF88CEE38F97}">
      <dgm:prSet phldr="0"/>
      <dgm:spPr/>
      <dgm:t>
        <a:bodyPr/>
        <a:lstStyle/>
        <a:p>
          <a:pPr algn="l"/>
          <a:r>
            <a:rPr lang="en-US" b="1"/>
            <a:t>Auto-Scaling:</a:t>
          </a:r>
          <a:r>
            <a:rPr lang="en-US"/>
            <a:t> Utilizes Azure App Service with auto-scaling capabilities based on real-time metrics like CPU usage and request count.</a:t>
          </a:r>
        </a:p>
      </dgm:t>
    </dgm:pt>
    <dgm:pt modelId="{3E60CB97-B860-4D45-B6A2-9F7C31669D95}" type="parTrans" cxnId="{DABAD9E9-A847-4B50-A0D1-D8506B138FA2}">
      <dgm:prSet/>
      <dgm:spPr/>
    </dgm:pt>
    <dgm:pt modelId="{4401710C-E2E4-4230-BAB2-943A8F8B66D9}" type="sibTrans" cxnId="{DABAD9E9-A847-4B50-A0D1-D8506B138FA2}">
      <dgm:prSet/>
      <dgm:spPr/>
    </dgm:pt>
    <dgm:pt modelId="{E726EF18-2D2B-4DC3-A3F2-21479D36C5FC}">
      <dgm:prSet phldr="0"/>
      <dgm:spPr/>
      <dgm:t>
        <a:bodyPr/>
        <a:lstStyle/>
        <a:p>
          <a:pPr algn="l"/>
          <a:r>
            <a:rPr lang="en-US" b="1"/>
            <a:t>Elasticity:</a:t>
          </a:r>
          <a:r>
            <a:rPr lang="en-US"/>
            <a:t> Azure's elastic cloud services dynamically adjust resources to meet fluctuating demand, ensuring optimal performance during peak times.</a:t>
          </a:r>
        </a:p>
      </dgm:t>
    </dgm:pt>
    <dgm:pt modelId="{A140B512-0B6F-4AEC-878F-E2DCBB426ABF}" type="parTrans" cxnId="{888A853B-68A5-444D-8C00-615B7940AA35}">
      <dgm:prSet/>
      <dgm:spPr/>
    </dgm:pt>
    <dgm:pt modelId="{C295E63C-039B-46EC-852F-342BD926743F}" type="sibTrans" cxnId="{888A853B-68A5-444D-8C00-615B7940AA35}">
      <dgm:prSet/>
      <dgm:spPr/>
    </dgm:pt>
    <dgm:pt modelId="{7CEB5416-63B8-4CDA-B4CD-97C7883A534A}">
      <dgm:prSet phldr="0"/>
      <dgm:spPr/>
      <dgm:t>
        <a:bodyPr/>
        <a:lstStyle/>
        <a:p>
          <a:pPr algn="l"/>
          <a:r>
            <a:rPr lang="en-US" b="1"/>
            <a:t>Database Scalability</a:t>
          </a:r>
          <a:endParaRPr lang="en-US"/>
        </a:p>
      </dgm:t>
    </dgm:pt>
    <dgm:pt modelId="{8CC84FF4-8E47-4073-A57F-EE1D6F8C6F9B}" type="parTrans" cxnId="{B048E8B3-4A22-423E-9DBD-A4491746B794}">
      <dgm:prSet/>
      <dgm:spPr/>
    </dgm:pt>
    <dgm:pt modelId="{6E4CF821-4824-4842-88F1-D850D637887C}" type="sibTrans" cxnId="{B048E8B3-4A22-423E-9DBD-A4491746B794}">
      <dgm:prSet/>
      <dgm:spPr/>
    </dgm:pt>
    <dgm:pt modelId="{5F88F53C-941F-48AA-A616-505337FA45B4}">
      <dgm:prSet phldr="0"/>
      <dgm:spPr/>
      <dgm:t>
        <a:bodyPr/>
        <a:lstStyle/>
        <a:p>
          <a:pPr algn="l"/>
          <a:r>
            <a:rPr lang="en-US" b="1"/>
            <a:t>Azure SQL Database:</a:t>
          </a:r>
          <a:r>
            <a:rPr lang="en-US"/>
            <a:t> Scales vertically (higher performance tiers) and horizontally (sharding) to manage increasing volumes of structured customer data and interaction history.</a:t>
          </a:r>
        </a:p>
      </dgm:t>
    </dgm:pt>
    <dgm:pt modelId="{EA802018-B36B-4C5A-98F2-8FF352FBA611}" type="parTrans" cxnId="{05887324-22AB-4FBD-9FDD-1E91E03FA648}">
      <dgm:prSet/>
      <dgm:spPr/>
    </dgm:pt>
    <dgm:pt modelId="{EAC7C970-1DA7-4640-945B-0CE26A0035C6}" type="sibTrans" cxnId="{05887324-22AB-4FBD-9FDD-1E91E03FA648}">
      <dgm:prSet/>
      <dgm:spPr/>
    </dgm:pt>
    <dgm:pt modelId="{59624B39-6319-4F51-8859-ED18946909F2}">
      <dgm:prSet phldr="0"/>
      <dgm:spPr/>
      <dgm:t>
        <a:bodyPr/>
        <a:lstStyle/>
        <a:p>
          <a:pPr algn="l"/>
          <a:r>
            <a:rPr lang="en-US" b="1"/>
            <a:t>Azure Cosmos DB:</a:t>
          </a:r>
          <a:r>
            <a:rPr lang="en-US"/>
            <a:t> Provides automatic scaling and global distribution for handling NoSQL data across multiple regions with low latency.</a:t>
          </a:r>
        </a:p>
      </dgm:t>
    </dgm:pt>
    <dgm:pt modelId="{D0A6A2EC-C660-43AE-93FF-25EE0AA4D33B}" type="parTrans" cxnId="{33EC24F2-A750-4B61-B10D-36D9FEBF554A}">
      <dgm:prSet/>
      <dgm:spPr/>
    </dgm:pt>
    <dgm:pt modelId="{F8FB01D6-DF49-4C9E-8E45-4086FF7D4DA2}" type="sibTrans" cxnId="{33EC24F2-A750-4B61-B10D-36D9FEBF554A}">
      <dgm:prSet/>
      <dgm:spPr/>
    </dgm:pt>
    <dgm:pt modelId="{237F8996-0FD6-4C3F-AED1-084B97481BA7}">
      <dgm:prSet phldr="0"/>
      <dgm:spPr/>
      <dgm:t>
        <a:bodyPr/>
        <a:lstStyle/>
        <a:p>
          <a:pPr algn="l"/>
          <a:r>
            <a:rPr lang="en-US" b="1"/>
            <a:t>Load Balancing and High Availability</a:t>
          </a:r>
          <a:endParaRPr lang="en-US"/>
        </a:p>
      </dgm:t>
    </dgm:pt>
    <dgm:pt modelId="{93947FD7-4E3A-405B-96E6-65D5E21A8836}" type="parTrans" cxnId="{E688E0B1-A66E-4169-9A63-4E2F88183F9E}">
      <dgm:prSet/>
      <dgm:spPr/>
    </dgm:pt>
    <dgm:pt modelId="{3A8B7029-6547-483A-B745-02AA3C9C8E48}" type="sibTrans" cxnId="{E688E0B1-A66E-4169-9A63-4E2F88183F9E}">
      <dgm:prSet/>
      <dgm:spPr/>
    </dgm:pt>
    <dgm:pt modelId="{303E4304-04DE-4BD0-839F-8BB7958990E5}">
      <dgm:prSet phldr="0"/>
      <dgm:spPr/>
      <dgm:t>
        <a:bodyPr/>
        <a:lstStyle/>
        <a:p>
          <a:pPr algn="l"/>
          <a:r>
            <a:rPr lang="en-US" b="1"/>
            <a:t>Azure Traffic Manager:</a:t>
          </a:r>
          <a:r>
            <a:rPr lang="en-US"/>
            <a:t> Global load balancing distributes traffic across multiple instances of </a:t>
          </a:r>
          <a:r>
            <a:rPr lang="en-US" err="1"/>
            <a:t>BoBuddy</a:t>
          </a:r>
          <a:r>
            <a:rPr lang="en-US"/>
            <a:t> deployed in different Azure regions for high availability and fault tolerance.</a:t>
          </a:r>
        </a:p>
      </dgm:t>
    </dgm:pt>
    <dgm:pt modelId="{9B6D544E-BEE3-451F-AB84-886ABB80F5C7}" type="parTrans" cxnId="{9F6DD1B7-C33B-4F11-9B14-D3A0041C321F}">
      <dgm:prSet/>
      <dgm:spPr/>
    </dgm:pt>
    <dgm:pt modelId="{8E73A1C0-50D2-409F-94AE-6E54A3F2BDCC}" type="sibTrans" cxnId="{9F6DD1B7-C33B-4F11-9B14-D3A0041C321F}">
      <dgm:prSet/>
      <dgm:spPr/>
    </dgm:pt>
    <dgm:pt modelId="{359E0B19-4F97-4497-B36A-3879CB1F541E}">
      <dgm:prSet phldr="0"/>
      <dgm:spPr/>
      <dgm:t>
        <a:bodyPr/>
        <a:lstStyle/>
        <a:p>
          <a:pPr algn="l"/>
          <a:r>
            <a:rPr lang="en-US" b="1"/>
            <a:t>Application Gateway:</a:t>
          </a:r>
          <a:r>
            <a:rPr lang="en-US"/>
            <a:t> Ensures efficient HTTP traffic management, SSL termination, and protection against web-based attacks.</a:t>
          </a:r>
        </a:p>
      </dgm:t>
    </dgm:pt>
    <dgm:pt modelId="{61C6E5A7-A4E1-48C1-BED1-CE84B6C5A79C}" type="parTrans" cxnId="{C566B3B4-5C92-4989-8EA7-DEB6BD0CA354}">
      <dgm:prSet/>
      <dgm:spPr/>
    </dgm:pt>
    <dgm:pt modelId="{E8288088-6C1F-442C-B773-059252E25052}" type="sibTrans" cxnId="{C566B3B4-5C92-4989-8EA7-DEB6BD0CA354}">
      <dgm:prSet/>
      <dgm:spPr/>
    </dgm:pt>
    <dgm:pt modelId="{B882CA95-D81C-4B91-91D1-FB94AE912A08}">
      <dgm:prSet phldr="0"/>
      <dgm:spPr/>
      <dgm:t>
        <a:bodyPr/>
        <a:lstStyle/>
        <a:p>
          <a:pPr algn="l"/>
          <a:r>
            <a:rPr lang="en-US" b="1"/>
            <a:t>Monitoring and Optimization</a:t>
          </a:r>
          <a:endParaRPr lang="en-US"/>
        </a:p>
      </dgm:t>
    </dgm:pt>
    <dgm:pt modelId="{0A2EB915-4BA5-41D9-8EB9-D7808C7E225F}" type="parTrans" cxnId="{A3783B07-A0FC-4919-B732-5965C91ADCF6}">
      <dgm:prSet/>
      <dgm:spPr/>
    </dgm:pt>
    <dgm:pt modelId="{E91E8B4F-4016-4ED8-BB29-F7FB0F71BA60}" type="sibTrans" cxnId="{A3783B07-A0FC-4919-B732-5965C91ADCF6}">
      <dgm:prSet/>
      <dgm:spPr/>
    </dgm:pt>
    <dgm:pt modelId="{C4635A20-9986-4533-9556-E055202C4086}">
      <dgm:prSet phldr="0"/>
      <dgm:spPr/>
      <dgm:t>
        <a:bodyPr/>
        <a:lstStyle/>
        <a:p>
          <a:pPr algn="l"/>
          <a:r>
            <a:rPr lang="en-US" b="1"/>
            <a:t>Azure Monitor and Application Insights:</a:t>
          </a:r>
          <a:r>
            <a:rPr lang="en-US"/>
            <a:t> Real-time monitoring and analytics provide insights into performance metrics, allowing proactive optimization and resource allocation adjustments.</a:t>
          </a:r>
        </a:p>
      </dgm:t>
    </dgm:pt>
    <dgm:pt modelId="{39F74AAD-EEF5-481E-8F55-46003A24EAB9}" type="parTrans" cxnId="{11E6BDE0-7D14-4FA2-910B-CE7C5CB259D6}">
      <dgm:prSet/>
      <dgm:spPr/>
    </dgm:pt>
    <dgm:pt modelId="{F7EBB2AA-6D66-48BF-B64B-0778413611CA}" type="sibTrans" cxnId="{11E6BDE0-7D14-4FA2-910B-CE7C5CB259D6}">
      <dgm:prSet/>
      <dgm:spPr/>
    </dgm:pt>
    <dgm:pt modelId="{617318EA-A912-4C98-92FF-A60252CA981D}">
      <dgm:prSet phldr="0"/>
      <dgm:spPr/>
      <dgm:t>
        <a:bodyPr/>
        <a:lstStyle/>
        <a:p>
          <a:pPr algn="l"/>
          <a:r>
            <a:rPr lang="en-US" b="1"/>
            <a:t>Performance Tuning:</a:t>
          </a:r>
          <a:r>
            <a:rPr lang="en-US"/>
            <a:t> Continuous refinement of database queries, configurations, and auto-scaling parameters based on monitoring data ensures efficient operation.</a:t>
          </a:r>
        </a:p>
      </dgm:t>
    </dgm:pt>
    <dgm:pt modelId="{B4988CE0-BC7C-4B2F-9003-12762D6E9660}" type="parTrans" cxnId="{0411BEB7-664C-40F4-9538-433E91C5C372}">
      <dgm:prSet/>
      <dgm:spPr/>
    </dgm:pt>
    <dgm:pt modelId="{FFFF86A9-4C44-4EFF-A5EE-1B3AE663C3C1}" type="sibTrans" cxnId="{0411BEB7-664C-40F4-9538-433E91C5C372}">
      <dgm:prSet/>
      <dgm:spPr/>
    </dgm:pt>
    <dgm:pt modelId="{38E159BF-1B33-44D6-B62A-C5A7850B7D25}">
      <dgm:prSet phldr="0"/>
      <dgm:spPr/>
      <dgm:t>
        <a:bodyPr/>
        <a:lstStyle/>
        <a:p>
          <a:pPr algn="l"/>
          <a:r>
            <a:rPr lang="en-US" b="1"/>
            <a:t>Scalable AI and ML Models</a:t>
          </a:r>
          <a:endParaRPr lang="en-US"/>
        </a:p>
      </dgm:t>
    </dgm:pt>
    <dgm:pt modelId="{AA925043-3911-47BE-A845-A807B6DD3D30}" type="parTrans" cxnId="{5806F677-0981-403A-9839-3646621E5212}">
      <dgm:prSet/>
      <dgm:spPr/>
    </dgm:pt>
    <dgm:pt modelId="{DCD23CF9-7419-42B6-B7BE-8BA103F24766}" type="sibTrans" cxnId="{5806F677-0981-403A-9839-3646621E5212}">
      <dgm:prSet/>
      <dgm:spPr/>
    </dgm:pt>
    <dgm:pt modelId="{C6741BEC-46CF-4169-8E65-1C1A54B26588}" type="pres">
      <dgm:prSet presAssocID="{54F4CB26-7E01-4150-B3AB-33267D73FAFA}" presName="theList" presStyleCnt="0">
        <dgm:presLayoutVars>
          <dgm:dir/>
          <dgm:animLvl val="lvl"/>
          <dgm:resizeHandles val="exact"/>
        </dgm:presLayoutVars>
      </dgm:prSet>
      <dgm:spPr/>
    </dgm:pt>
    <dgm:pt modelId="{5A3CFB71-CA6A-46D2-BB71-C19EBC4C9A65}" type="pres">
      <dgm:prSet presAssocID="{5ED9CAAD-A2A6-438B-B56C-0B1A3E2AE9C6}" presName="compNode" presStyleCnt="0"/>
      <dgm:spPr/>
    </dgm:pt>
    <dgm:pt modelId="{6BBE8F03-0727-4D25-98BC-476390393395}" type="pres">
      <dgm:prSet presAssocID="{5ED9CAAD-A2A6-438B-B56C-0B1A3E2AE9C6}" presName="aNode" presStyleLbl="bgShp" presStyleIdx="0" presStyleCnt="6"/>
      <dgm:spPr/>
    </dgm:pt>
    <dgm:pt modelId="{D3196EDF-9D07-4337-A459-A8EDBC10CCB6}" type="pres">
      <dgm:prSet presAssocID="{5ED9CAAD-A2A6-438B-B56C-0B1A3E2AE9C6}" presName="textNode" presStyleLbl="bgShp" presStyleIdx="0" presStyleCnt="6"/>
      <dgm:spPr/>
    </dgm:pt>
    <dgm:pt modelId="{E645CFDA-2F94-4FB3-9AEC-2320306FF364}" type="pres">
      <dgm:prSet presAssocID="{5ED9CAAD-A2A6-438B-B56C-0B1A3E2AE9C6}" presName="compChildNode" presStyleCnt="0"/>
      <dgm:spPr/>
    </dgm:pt>
    <dgm:pt modelId="{72399D82-7ED5-4EAC-A2D8-DB00E1425B23}" type="pres">
      <dgm:prSet presAssocID="{5ED9CAAD-A2A6-438B-B56C-0B1A3E2AE9C6}" presName="theInnerList" presStyleCnt="0"/>
      <dgm:spPr/>
    </dgm:pt>
    <dgm:pt modelId="{04952EC7-6475-40B4-A9E3-5226D3654987}" type="pres">
      <dgm:prSet presAssocID="{A23A5A43-83CC-462F-8B7E-DF88CEE38F97}" presName="childNode" presStyleLbl="node1" presStyleIdx="0" presStyleCnt="11">
        <dgm:presLayoutVars>
          <dgm:bulletEnabled val="1"/>
        </dgm:presLayoutVars>
      </dgm:prSet>
      <dgm:spPr/>
    </dgm:pt>
    <dgm:pt modelId="{FA9F5887-4F91-4F49-8BEF-88A28B081D84}" type="pres">
      <dgm:prSet presAssocID="{A23A5A43-83CC-462F-8B7E-DF88CEE38F97}" presName="aSpace2" presStyleCnt="0"/>
      <dgm:spPr/>
    </dgm:pt>
    <dgm:pt modelId="{29735306-DDA2-462E-BF84-7C9A83E452C9}" type="pres">
      <dgm:prSet presAssocID="{E726EF18-2D2B-4DC3-A3F2-21479D36C5FC}" presName="childNode" presStyleLbl="node1" presStyleIdx="1" presStyleCnt="11">
        <dgm:presLayoutVars>
          <dgm:bulletEnabled val="1"/>
        </dgm:presLayoutVars>
      </dgm:prSet>
      <dgm:spPr/>
    </dgm:pt>
    <dgm:pt modelId="{794F8414-A105-424D-A4EF-112B204029D0}" type="pres">
      <dgm:prSet presAssocID="{5ED9CAAD-A2A6-438B-B56C-0B1A3E2AE9C6}" presName="aSpace" presStyleCnt="0"/>
      <dgm:spPr/>
    </dgm:pt>
    <dgm:pt modelId="{DD0091D9-B490-4FB1-9293-4048424B2F4A}" type="pres">
      <dgm:prSet presAssocID="{7CEB5416-63B8-4CDA-B4CD-97C7883A534A}" presName="compNode" presStyleCnt="0"/>
      <dgm:spPr/>
    </dgm:pt>
    <dgm:pt modelId="{8EC158F7-60F5-4F30-A10F-91D2487DDC1C}" type="pres">
      <dgm:prSet presAssocID="{7CEB5416-63B8-4CDA-B4CD-97C7883A534A}" presName="aNode" presStyleLbl="bgShp" presStyleIdx="1" presStyleCnt="6"/>
      <dgm:spPr/>
    </dgm:pt>
    <dgm:pt modelId="{5F3AD69D-98CB-4FB1-87A8-FE5E7DD2405D}" type="pres">
      <dgm:prSet presAssocID="{7CEB5416-63B8-4CDA-B4CD-97C7883A534A}" presName="textNode" presStyleLbl="bgShp" presStyleIdx="1" presStyleCnt="6"/>
      <dgm:spPr/>
    </dgm:pt>
    <dgm:pt modelId="{77461F82-1CF4-451C-BB64-942CB09879F7}" type="pres">
      <dgm:prSet presAssocID="{7CEB5416-63B8-4CDA-B4CD-97C7883A534A}" presName="compChildNode" presStyleCnt="0"/>
      <dgm:spPr/>
    </dgm:pt>
    <dgm:pt modelId="{68AA9730-88D0-4FEF-AD45-EA9AB6A4DD3E}" type="pres">
      <dgm:prSet presAssocID="{7CEB5416-63B8-4CDA-B4CD-97C7883A534A}" presName="theInnerList" presStyleCnt="0"/>
      <dgm:spPr/>
    </dgm:pt>
    <dgm:pt modelId="{AD2C1234-D245-427D-ABC0-98DD335B1308}" type="pres">
      <dgm:prSet presAssocID="{5F88F53C-941F-48AA-A616-505337FA45B4}" presName="childNode" presStyleLbl="node1" presStyleIdx="2" presStyleCnt="11">
        <dgm:presLayoutVars>
          <dgm:bulletEnabled val="1"/>
        </dgm:presLayoutVars>
      </dgm:prSet>
      <dgm:spPr/>
    </dgm:pt>
    <dgm:pt modelId="{0B6769F7-13D4-4D13-B1C3-A9F1E252841E}" type="pres">
      <dgm:prSet presAssocID="{5F88F53C-941F-48AA-A616-505337FA45B4}" presName="aSpace2" presStyleCnt="0"/>
      <dgm:spPr/>
    </dgm:pt>
    <dgm:pt modelId="{8B5503D7-94A5-4E4B-B9DF-776ADB54FC14}" type="pres">
      <dgm:prSet presAssocID="{59624B39-6319-4F51-8859-ED18946909F2}" presName="childNode" presStyleLbl="node1" presStyleIdx="3" presStyleCnt="11">
        <dgm:presLayoutVars>
          <dgm:bulletEnabled val="1"/>
        </dgm:presLayoutVars>
      </dgm:prSet>
      <dgm:spPr/>
    </dgm:pt>
    <dgm:pt modelId="{2B9E804B-43FA-443B-B851-2E72E0C05CAF}" type="pres">
      <dgm:prSet presAssocID="{7CEB5416-63B8-4CDA-B4CD-97C7883A534A}" presName="aSpace" presStyleCnt="0"/>
      <dgm:spPr/>
    </dgm:pt>
    <dgm:pt modelId="{5E33A326-E847-419B-A157-41862B894AB0}" type="pres">
      <dgm:prSet presAssocID="{237F8996-0FD6-4C3F-AED1-084B97481BA7}" presName="compNode" presStyleCnt="0"/>
      <dgm:spPr/>
    </dgm:pt>
    <dgm:pt modelId="{C5556912-482E-48C9-9777-D84D8BB41689}" type="pres">
      <dgm:prSet presAssocID="{237F8996-0FD6-4C3F-AED1-084B97481BA7}" presName="aNode" presStyleLbl="bgShp" presStyleIdx="2" presStyleCnt="6"/>
      <dgm:spPr/>
    </dgm:pt>
    <dgm:pt modelId="{8E75CDE8-5074-4E1D-8A81-67F18A55646A}" type="pres">
      <dgm:prSet presAssocID="{237F8996-0FD6-4C3F-AED1-084B97481BA7}" presName="textNode" presStyleLbl="bgShp" presStyleIdx="2" presStyleCnt="6"/>
      <dgm:spPr/>
    </dgm:pt>
    <dgm:pt modelId="{DA33A88C-E448-40CF-861F-74490E5F0B95}" type="pres">
      <dgm:prSet presAssocID="{237F8996-0FD6-4C3F-AED1-084B97481BA7}" presName="compChildNode" presStyleCnt="0"/>
      <dgm:spPr/>
    </dgm:pt>
    <dgm:pt modelId="{14EFC23B-DEAC-4513-820B-B71909D8D0EC}" type="pres">
      <dgm:prSet presAssocID="{237F8996-0FD6-4C3F-AED1-084B97481BA7}" presName="theInnerList" presStyleCnt="0"/>
      <dgm:spPr/>
    </dgm:pt>
    <dgm:pt modelId="{E54D4556-3B56-4172-80B5-D153F80E0F02}" type="pres">
      <dgm:prSet presAssocID="{303E4304-04DE-4BD0-839F-8BB7958990E5}" presName="childNode" presStyleLbl="node1" presStyleIdx="4" presStyleCnt="11">
        <dgm:presLayoutVars>
          <dgm:bulletEnabled val="1"/>
        </dgm:presLayoutVars>
      </dgm:prSet>
      <dgm:spPr/>
    </dgm:pt>
    <dgm:pt modelId="{4204AF34-6AC8-4023-BA20-E950C9A7F7F4}" type="pres">
      <dgm:prSet presAssocID="{303E4304-04DE-4BD0-839F-8BB7958990E5}" presName="aSpace2" presStyleCnt="0"/>
      <dgm:spPr/>
    </dgm:pt>
    <dgm:pt modelId="{B36B3691-7C15-4D87-BFB6-4F16F6EE6C3F}" type="pres">
      <dgm:prSet presAssocID="{359E0B19-4F97-4497-B36A-3879CB1F541E}" presName="childNode" presStyleLbl="node1" presStyleIdx="5" presStyleCnt="11">
        <dgm:presLayoutVars>
          <dgm:bulletEnabled val="1"/>
        </dgm:presLayoutVars>
      </dgm:prSet>
      <dgm:spPr/>
    </dgm:pt>
    <dgm:pt modelId="{144B7F97-EE9E-493C-B628-6AA2425C7F56}" type="pres">
      <dgm:prSet presAssocID="{237F8996-0FD6-4C3F-AED1-084B97481BA7}" presName="aSpace" presStyleCnt="0"/>
      <dgm:spPr/>
    </dgm:pt>
    <dgm:pt modelId="{6DD2B1AB-0FBB-472F-919B-B6DB6EE15AA0}" type="pres">
      <dgm:prSet presAssocID="{B882CA95-D81C-4B91-91D1-FB94AE912A08}" presName="compNode" presStyleCnt="0"/>
      <dgm:spPr/>
    </dgm:pt>
    <dgm:pt modelId="{ED78F92A-C305-4327-9076-EA02ED177F28}" type="pres">
      <dgm:prSet presAssocID="{B882CA95-D81C-4B91-91D1-FB94AE912A08}" presName="aNode" presStyleLbl="bgShp" presStyleIdx="3" presStyleCnt="6"/>
      <dgm:spPr/>
    </dgm:pt>
    <dgm:pt modelId="{2CA2DB7B-C63B-473D-A154-0263F62F948B}" type="pres">
      <dgm:prSet presAssocID="{B882CA95-D81C-4B91-91D1-FB94AE912A08}" presName="textNode" presStyleLbl="bgShp" presStyleIdx="3" presStyleCnt="6"/>
      <dgm:spPr/>
    </dgm:pt>
    <dgm:pt modelId="{8B409A7B-BDA1-4840-94D7-12FAB02C78F1}" type="pres">
      <dgm:prSet presAssocID="{B882CA95-D81C-4B91-91D1-FB94AE912A08}" presName="compChildNode" presStyleCnt="0"/>
      <dgm:spPr/>
    </dgm:pt>
    <dgm:pt modelId="{D65D9FB9-D843-481F-9B23-0FB34C033861}" type="pres">
      <dgm:prSet presAssocID="{B882CA95-D81C-4B91-91D1-FB94AE912A08}" presName="theInnerList" presStyleCnt="0"/>
      <dgm:spPr/>
    </dgm:pt>
    <dgm:pt modelId="{5A49AFC1-A65B-4A44-8378-FA378C700E7B}" type="pres">
      <dgm:prSet presAssocID="{C4635A20-9986-4533-9556-E055202C4086}" presName="childNode" presStyleLbl="node1" presStyleIdx="6" presStyleCnt="11">
        <dgm:presLayoutVars>
          <dgm:bulletEnabled val="1"/>
        </dgm:presLayoutVars>
      </dgm:prSet>
      <dgm:spPr/>
    </dgm:pt>
    <dgm:pt modelId="{FAFE4069-F314-4DC6-B7A6-DAD41FCC49A7}" type="pres">
      <dgm:prSet presAssocID="{B882CA95-D81C-4B91-91D1-FB94AE912A08}" presName="aSpace" presStyleCnt="0"/>
      <dgm:spPr/>
    </dgm:pt>
    <dgm:pt modelId="{0F339558-044C-42E2-81C1-7EFB49E81EDE}" type="pres">
      <dgm:prSet presAssocID="{38E159BF-1B33-44D6-B62A-C5A7850B7D25}" presName="compNode" presStyleCnt="0"/>
      <dgm:spPr/>
    </dgm:pt>
    <dgm:pt modelId="{E594D283-40D5-4E78-AED2-2557ECB5796C}" type="pres">
      <dgm:prSet presAssocID="{38E159BF-1B33-44D6-B62A-C5A7850B7D25}" presName="aNode" presStyleLbl="bgShp" presStyleIdx="4" presStyleCnt="6"/>
      <dgm:spPr/>
    </dgm:pt>
    <dgm:pt modelId="{941CC856-2868-4D93-B18F-D30313CB92A9}" type="pres">
      <dgm:prSet presAssocID="{38E159BF-1B33-44D6-B62A-C5A7850B7D25}" presName="textNode" presStyleLbl="bgShp" presStyleIdx="4" presStyleCnt="6"/>
      <dgm:spPr/>
    </dgm:pt>
    <dgm:pt modelId="{797C2FB8-9D0E-469A-B0B8-9DE24A3E81E8}" type="pres">
      <dgm:prSet presAssocID="{38E159BF-1B33-44D6-B62A-C5A7850B7D25}" presName="compChildNode" presStyleCnt="0"/>
      <dgm:spPr/>
    </dgm:pt>
    <dgm:pt modelId="{13C7FC0B-F92E-4794-8DED-CBE456C2AF9B}" type="pres">
      <dgm:prSet presAssocID="{38E159BF-1B33-44D6-B62A-C5A7850B7D25}" presName="theInnerList" presStyleCnt="0"/>
      <dgm:spPr/>
    </dgm:pt>
    <dgm:pt modelId="{7D997756-1012-4ECE-BF28-3A2544428F55}" type="pres">
      <dgm:prSet presAssocID="{AD13B223-90E2-4886-BBC6-085081BBA247}" presName="childNode" presStyleLbl="node1" presStyleIdx="7" presStyleCnt="11">
        <dgm:presLayoutVars>
          <dgm:bulletEnabled val="1"/>
        </dgm:presLayoutVars>
      </dgm:prSet>
      <dgm:spPr/>
    </dgm:pt>
    <dgm:pt modelId="{E4FCE402-6E2C-4158-8B6E-43E0E572BE4D}" type="pres">
      <dgm:prSet presAssocID="{AD13B223-90E2-4886-BBC6-085081BBA247}" presName="aSpace2" presStyleCnt="0"/>
      <dgm:spPr/>
    </dgm:pt>
    <dgm:pt modelId="{05E7CDCF-A502-40DF-9134-8F94D2B006EF}" type="pres">
      <dgm:prSet presAssocID="{1313D73B-A775-4B32-8B71-B78035815B67}" presName="childNode" presStyleLbl="node1" presStyleIdx="8" presStyleCnt="11">
        <dgm:presLayoutVars>
          <dgm:bulletEnabled val="1"/>
        </dgm:presLayoutVars>
      </dgm:prSet>
      <dgm:spPr/>
    </dgm:pt>
    <dgm:pt modelId="{D8F0A6A1-1564-46E7-9F9C-95CC5BBD9622}" type="pres">
      <dgm:prSet presAssocID="{38E159BF-1B33-44D6-B62A-C5A7850B7D25}" presName="aSpace" presStyleCnt="0"/>
      <dgm:spPr/>
    </dgm:pt>
    <dgm:pt modelId="{CA051979-F1C3-479F-A461-0055DD8FF415}" type="pres">
      <dgm:prSet presAssocID="{AE36FF7C-3121-47CF-AB80-8917CDC567DB}" presName="compNode" presStyleCnt="0"/>
      <dgm:spPr/>
    </dgm:pt>
    <dgm:pt modelId="{711256D7-8EF9-4F95-AD80-4159FFC6AA1F}" type="pres">
      <dgm:prSet presAssocID="{AE36FF7C-3121-47CF-AB80-8917CDC567DB}" presName="aNode" presStyleLbl="bgShp" presStyleIdx="5" presStyleCnt="6"/>
      <dgm:spPr/>
    </dgm:pt>
    <dgm:pt modelId="{380C67AD-2FBC-4B90-8903-C0659C57C5E6}" type="pres">
      <dgm:prSet presAssocID="{AE36FF7C-3121-47CF-AB80-8917CDC567DB}" presName="textNode" presStyleLbl="bgShp" presStyleIdx="5" presStyleCnt="6"/>
      <dgm:spPr/>
    </dgm:pt>
    <dgm:pt modelId="{76265A01-486E-4489-B429-1582AE9706F5}" type="pres">
      <dgm:prSet presAssocID="{AE36FF7C-3121-47CF-AB80-8917CDC567DB}" presName="compChildNode" presStyleCnt="0"/>
      <dgm:spPr/>
    </dgm:pt>
    <dgm:pt modelId="{2B89AECD-BD39-4C34-A0B6-6800FBBF24B0}" type="pres">
      <dgm:prSet presAssocID="{AE36FF7C-3121-47CF-AB80-8917CDC567DB}" presName="theInnerList" presStyleCnt="0"/>
      <dgm:spPr/>
    </dgm:pt>
    <dgm:pt modelId="{3619D9E1-FA45-44F5-BA72-A9FC21641FA2}" type="pres">
      <dgm:prSet presAssocID="{5D38FAFA-5617-421A-B6E1-803C539CBA5A}" presName="childNode" presStyleLbl="node1" presStyleIdx="9" presStyleCnt="11">
        <dgm:presLayoutVars>
          <dgm:bulletEnabled val="1"/>
        </dgm:presLayoutVars>
      </dgm:prSet>
      <dgm:spPr/>
    </dgm:pt>
    <dgm:pt modelId="{603602FE-B64F-47C3-9FD7-95C5FE86260C}" type="pres">
      <dgm:prSet presAssocID="{5D38FAFA-5617-421A-B6E1-803C539CBA5A}" presName="aSpace2" presStyleCnt="0"/>
      <dgm:spPr/>
    </dgm:pt>
    <dgm:pt modelId="{472B2CE8-57DC-4549-9521-9499679642A3}" type="pres">
      <dgm:prSet presAssocID="{1F2BA75E-052A-4CFD-AB8D-896820777022}" presName="childNode" presStyleLbl="node1" presStyleIdx="10" presStyleCnt="11">
        <dgm:presLayoutVars>
          <dgm:bulletEnabled val="1"/>
        </dgm:presLayoutVars>
      </dgm:prSet>
      <dgm:spPr/>
    </dgm:pt>
  </dgm:ptLst>
  <dgm:cxnLst>
    <dgm:cxn modelId="{FA419505-F39A-4BCC-A016-251A330469E5}" type="presOf" srcId="{237F8996-0FD6-4C3F-AED1-084B97481BA7}" destId="{C5556912-482E-48C9-9777-D84D8BB41689}" srcOrd="0" destOrd="0" presId="urn:microsoft.com/office/officeart/2005/8/layout/lProcess2"/>
    <dgm:cxn modelId="{A3783B07-A0FC-4919-B732-5965C91ADCF6}" srcId="{54F4CB26-7E01-4150-B3AB-33267D73FAFA}" destId="{B882CA95-D81C-4B91-91D1-FB94AE912A08}" srcOrd="3" destOrd="0" parTransId="{0A2EB915-4BA5-41D9-8EB9-D7808C7E225F}" sibTransId="{E91E8B4F-4016-4ED8-BB29-F7FB0F71BA60}"/>
    <dgm:cxn modelId="{966DEA0E-761C-4F47-AC0C-22707EB09F03}" type="presOf" srcId="{B882CA95-D81C-4B91-91D1-FB94AE912A08}" destId="{2CA2DB7B-C63B-473D-A154-0263F62F948B}" srcOrd="1" destOrd="0" presId="urn:microsoft.com/office/officeart/2005/8/layout/lProcess2"/>
    <dgm:cxn modelId="{03E61D1A-9CB8-4CFB-9E20-5F77A551F19B}" type="presOf" srcId="{A23A5A43-83CC-462F-8B7E-DF88CEE38F97}" destId="{04952EC7-6475-40B4-A9E3-5226D3654987}" srcOrd="0" destOrd="0" presId="urn:microsoft.com/office/officeart/2005/8/layout/lProcess2"/>
    <dgm:cxn modelId="{F757E322-4DE9-45A9-819F-ED4323A72421}" type="presOf" srcId="{59624B39-6319-4F51-8859-ED18946909F2}" destId="{8B5503D7-94A5-4E4B-B9DF-776ADB54FC14}" srcOrd="0" destOrd="0" presId="urn:microsoft.com/office/officeart/2005/8/layout/lProcess2"/>
    <dgm:cxn modelId="{05887324-22AB-4FBD-9FDD-1E91E03FA648}" srcId="{7CEB5416-63B8-4CDA-B4CD-97C7883A534A}" destId="{5F88F53C-941F-48AA-A616-505337FA45B4}" srcOrd="0" destOrd="0" parTransId="{EA802018-B36B-4C5A-98F2-8FF352FBA611}" sibTransId="{EAC7C970-1DA7-4640-945B-0CE26A0035C6}"/>
    <dgm:cxn modelId="{C264562C-72A0-4AC2-9B87-479946BB17EF}" srcId="{38E159BF-1B33-44D6-B62A-C5A7850B7D25}" destId="{AD13B223-90E2-4886-BBC6-085081BBA247}" srcOrd="0" destOrd="0" parTransId="{467BFF22-5DD7-42A7-84DC-4339A47783C8}" sibTransId="{824052C2-9E37-40E3-8B1A-EAC8D5003FD2}"/>
    <dgm:cxn modelId="{888A853B-68A5-444D-8C00-615B7940AA35}" srcId="{5ED9CAAD-A2A6-438B-B56C-0B1A3E2AE9C6}" destId="{E726EF18-2D2B-4DC3-A3F2-21479D36C5FC}" srcOrd="1" destOrd="0" parTransId="{A140B512-0B6F-4AEC-878F-E2DCBB426ABF}" sibTransId="{C295E63C-039B-46EC-852F-342BD926743F}"/>
    <dgm:cxn modelId="{595D803F-AE3B-480D-B1C1-493336CF0D45}" type="presOf" srcId="{1F2BA75E-052A-4CFD-AB8D-896820777022}" destId="{472B2CE8-57DC-4549-9521-9499679642A3}" srcOrd="0" destOrd="0" presId="urn:microsoft.com/office/officeart/2005/8/layout/lProcess2"/>
    <dgm:cxn modelId="{1AB7575E-D1BE-4DB1-B7BA-BCCF6FC67812}" type="presOf" srcId="{AD13B223-90E2-4886-BBC6-085081BBA247}" destId="{7D997756-1012-4ECE-BF28-3A2544428F55}" srcOrd="0" destOrd="0" presId="urn:microsoft.com/office/officeart/2005/8/layout/lProcess2"/>
    <dgm:cxn modelId="{D3CE3143-630B-4B26-B35F-A5DD4A911047}" type="presOf" srcId="{303E4304-04DE-4BD0-839F-8BB7958990E5}" destId="{E54D4556-3B56-4172-80B5-D153F80E0F02}" srcOrd="0" destOrd="0" presId="urn:microsoft.com/office/officeart/2005/8/layout/lProcess2"/>
    <dgm:cxn modelId="{00106745-810B-40BE-90B1-7DC11CAB848C}" type="presOf" srcId="{1313D73B-A775-4B32-8B71-B78035815B67}" destId="{05E7CDCF-A502-40DF-9134-8F94D2B006EF}" srcOrd="0" destOrd="0" presId="urn:microsoft.com/office/officeart/2005/8/layout/lProcess2"/>
    <dgm:cxn modelId="{FFADF96C-F1D5-4FAD-A2A5-ED7DA6F2094E}" srcId="{AE36FF7C-3121-47CF-AB80-8917CDC567DB}" destId="{5D38FAFA-5617-421A-B6E1-803C539CBA5A}" srcOrd="0" destOrd="0" parTransId="{D9F699D6-6CE8-474E-86E6-8E41F5E571FF}" sibTransId="{1070212A-59C5-4EDC-B572-119E086639B4}"/>
    <dgm:cxn modelId="{5D5DDF4D-7838-4482-9AA4-A939F8751361}" type="presOf" srcId="{7CEB5416-63B8-4CDA-B4CD-97C7883A534A}" destId="{5F3AD69D-98CB-4FB1-87A8-FE5E7DD2405D}" srcOrd="1" destOrd="0" presId="urn:microsoft.com/office/officeart/2005/8/layout/lProcess2"/>
    <dgm:cxn modelId="{89794D6E-D880-48FF-854B-FEF84CA547A4}" type="presOf" srcId="{C4635A20-9986-4533-9556-E055202C4086}" destId="{5A49AFC1-A65B-4A44-8378-FA378C700E7B}" srcOrd="0" destOrd="0" presId="urn:microsoft.com/office/officeart/2005/8/layout/lProcess2"/>
    <dgm:cxn modelId="{4DDD8972-E9C9-48F5-B93B-F0630E254F5D}" type="presOf" srcId="{237F8996-0FD6-4C3F-AED1-084B97481BA7}" destId="{8E75CDE8-5074-4E1D-8A81-67F18A55646A}" srcOrd="1" destOrd="0" presId="urn:microsoft.com/office/officeart/2005/8/layout/lProcess2"/>
    <dgm:cxn modelId="{85224674-DB8E-49A5-A42F-518C641E9D27}" type="presOf" srcId="{E726EF18-2D2B-4DC3-A3F2-21479D36C5FC}" destId="{29735306-DDA2-462E-BF84-7C9A83E452C9}" srcOrd="0" destOrd="0" presId="urn:microsoft.com/office/officeart/2005/8/layout/lProcess2"/>
    <dgm:cxn modelId="{8A629076-A842-4AF7-810C-143225E7B69F}" type="presOf" srcId="{5ED9CAAD-A2A6-438B-B56C-0B1A3E2AE9C6}" destId="{6BBE8F03-0727-4D25-98BC-476390393395}" srcOrd="0" destOrd="0" presId="urn:microsoft.com/office/officeart/2005/8/layout/lProcess2"/>
    <dgm:cxn modelId="{5806F677-0981-403A-9839-3646621E5212}" srcId="{54F4CB26-7E01-4150-B3AB-33267D73FAFA}" destId="{38E159BF-1B33-44D6-B62A-C5A7850B7D25}" srcOrd="4" destOrd="0" parTransId="{AA925043-3911-47BE-A845-A807B6DD3D30}" sibTransId="{DCD23CF9-7419-42B6-B7BE-8BA103F24766}"/>
    <dgm:cxn modelId="{DB68E682-4C77-4B89-AE1E-760E66611626}" srcId="{54F4CB26-7E01-4150-B3AB-33267D73FAFA}" destId="{5ED9CAAD-A2A6-438B-B56C-0B1A3E2AE9C6}" srcOrd="0" destOrd="0" parTransId="{BFCA8095-4A05-4817-BC3E-0A4C682B2B21}" sibTransId="{78F2BF72-0A34-467C-AD49-D6D0369EA67F}"/>
    <dgm:cxn modelId="{8570698B-D8C1-410F-8103-A01112585320}" type="presOf" srcId="{359E0B19-4F97-4497-B36A-3879CB1F541E}" destId="{B36B3691-7C15-4D87-BFB6-4F16F6EE6C3F}" srcOrd="0" destOrd="0" presId="urn:microsoft.com/office/officeart/2005/8/layout/lProcess2"/>
    <dgm:cxn modelId="{CB28928D-E953-4330-BD39-A00D6F65DE6E}" type="presOf" srcId="{5ED9CAAD-A2A6-438B-B56C-0B1A3E2AE9C6}" destId="{D3196EDF-9D07-4337-A459-A8EDBC10CCB6}" srcOrd="1" destOrd="0" presId="urn:microsoft.com/office/officeart/2005/8/layout/lProcess2"/>
    <dgm:cxn modelId="{99CFC298-5996-4D32-BE3C-A44A7399AC8B}" type="presOf" srcId="{B882CA95-D81C-4B91-91D1-FB94AE912A08}" destId="{ED78F92A-C305-4327-9076-EA02ED177F28}" srcOrd="0" destOrd="0" presId="urn:microsoft.com/office/officeart/2005/8/layout/lProcess2"/>
    <dgm:cxn modelId="{51952C9F-F105-4C52-9586-6FB714387F48}" type="presOf" srcId="{7CEB5416-63B8-4CDA-B4CD-97C7883A534A}" destId="{8EC158F7-60F5-4F30-A10F-91D2487DDC1C}" srcOrd="0" destOrd="0" presId="urn:microsoft.com/office/officeart/2005/8/layout/lProcess2"/>
    <dgm:cxn modelId="{ED5133A7-E134-494A-8DD2-51BB9FE0CF26}" srcId="{54F4CB26-7E01-4150-B3AB-33267D73FAFA}" destId="{AE36FF7C-3121-47CF-AB80-8917CDC567DB}" srcOrd="5" destOrd="0" parTransId="{C8F52E85-652C-4A4E-8F00-68DD48443FDB}" sibTransId="{E306BF08-8D08-4D60-A012-D978CE71EB77}"/>
    <dgm:cxn modelId="{24FC99AB-4465-4234-940B-EB734C764A5C}" type="presOf" srcId="{54F4CB26-7E01-4150-B3AB-33267D73FAFA}" destId="{C6741BEC-46CF-4169-8E65-1C1A54B26588}" srcOrd="0" destOrd="0" presId="urn:microsoft.com/office/officeart/2005/8/layout/lProcess2"/>
    <dgm:cxn modelId="{E688E0B1-A66E-4169-9A63-4E2F88183F9E}" srcId="{54F4CB26-7E01-4150-B3AB-33267D73FAFA}" destId="{237F8996-0FD6-4C3F-AED1-084B97481BA7}" srcOrd="2" destOrd="0" parTransId="{93947FD7-4E3A-405B-96E6-65D5E21A8836}" sibTransId="{3A8B7029-6547-483A-B745-02AA3C9C8E48}"/>
    <dgm:cxn modelId="{B048E8B3-4A22-423E-9DBD-A4491746B794}" srcId="{54F4CB26-7E01-4150-B3AB-33267D73FAFA}" destId="{7CEB5416-63B8-4CDA-B4CD-97C7883A534A}" srcOrd="1" destOrd="0" parTransId="{8CC84FF4-8E47-4073-A57F-EE1D6F8C6F9B}" sibTransId="{6E4CF821-4824-4842-88F1-D850D637887C}"/>
    <dgm:cxn modelId="{C566B3B4-5C92-4989-8EA7-DEB6BD0CA354}" srcId="{237F8996-0FD6-4C3F-AED1-084B97481BA7}" destId="{359E0B19-4F97-4497-B36A-3879CB1F541E}" srcOrd="1" destOrd="0" parTransId="{61C6E5A7-A4E1-48C1-BED1-CE84B6C5A79C}" sibTransId="{E8288088-6C1F-442C-B773-059252E25052}"/>
    <dgm:cxn modelId="{0411BEB7-664C-40F4-9538-433E91C5C372}" srcId="{C4635A20-9986-4533-9556-E055202C4086}" destId="{617318EA-A912-4C98-92FF-A60252CA981D}" srcOrd="0" destOrd="0" parTransId="{B4988CE0-BC7C-4B2F-9003-12762D6E9660}" sibTransId="{FFFF86A9-4C44-4EFF-A5EE-1B3AE663C3C1}"/>
    <dgm:cxn modelId="{9F6DD1B7-C33B-4F11-9B14-D3A0041C321F}" srcId="{237F8996-0FD6-4C3F-AED1-084B97481BA7}" destId="{303E4304-04DE-4BD0-839F-8BB7958990E5}" srcOrd="0" destOrd="0" parTransId="{9B6D544E-BEE3-451F-AB84-886ABB80F5C7}" sibTransId="{8E73A1C0-50D2-409F-94AE-6E54A3F2BDCC}"/>
    <dgm:cxn modelId="{59CA8ABA-77E0-4AE7-A8FB-EE914F1A2FFF}" type="presOf" srcId="{AE36FF7C-3121-47CF-AB80-8917CDC567DB}" destId="{380C67AD-2FBC-4B90-8903-C0659C57C5E6}" srcOrd="1" destOrd="0" presId="urn:microsoft.com/office/officeart/2005/8/layout/lProcess2"/>
    <dgm:cxn modelId="{3B7497BB-F69A-4AF4-8374-788DBA3D6614}" srcId="{AE36FF7C-3121-47CF-AB80-8917CDC567DB}" destId="{1F2BA75E-052A-4CFD-AB8D-896820777022}" srcOrd="1" destOrd="0" parTransId="{4AF37FE0-2991-478A-BA32-2083FA51AC9A}" sibTransId="{D1BCEED0-F7E2-4100-9EE7-979C8C7AFBA9}"/>
    <dgm:cxn modelId="{7D251EC9-5E20-4232-BA2A-95BD839CE8CE}" type="presOf" srcId="{5F88F53C-941F-48AA-A616-505337FA45B4}" destId="{AD2C1234-D245-427D-ABC0-98DD335B1308}" srcOrd="0" destOrd="0" presId="urn:microsoft.com/office/officeart/2005/8/layout/lProcess2"/>
    <dgm:cxn modelId="{37FC56C9-108E-439F-A246-9EBAC181FDE7}" type="presOf" srcId="{38E159BF-1B33-44D6-B62A-C5A7850B7D25}" destId="{E594D283-40D5-4E78-AED2-2557ECB5796C}" srcOrd="0" destOrd="0" presId="urn:microsoft.com/office/officeart/2005/8/layout/lProcess2"/>
    <dgm:cxn modelId="{11E6BDE0-7D14-4FA2-910B-CE7C5CB259D6}" srcId="{B882CA95-D81C-4B91-91D1-FB94AE912A08}" destId="{C4635A20-9986-4533-9556-E055202C4086}" srcOrd="0" destOrd="0" parTransId="{39F74AAD-EEF5-481E-8F55-46003A24EAB9}" sibTransId="{F7EBB2AA-6D66-48BF-B64B-0778413611CA}"/>
    <dgm:cxn modelId="{BDB52EE2-479F-4332-B9D5-2620199FD287}" type="presOf" srcId="{5D38FAFA-5617-421A-B6E1-803C539CBA5A}" destId="{3619D9E1-FA45-44F5-BA72-A9FC21641FA2}" srcOrd="0" destOrd="0" presId="urn:microsoft.com/office/officeart/2005/8/layout/lProcess2"/>
    <dgm:cxn modelId="{596EF0E6-6C94-453F-A8DF-10D94F4D1E06}" type="presOf" srcId="{617318EA-A912-4C98-92FF-A60252CA981D}" destId="{5A49AFC1-A65B-4A44-8378-FA378C700E7B}" srcOrd="0" destOrd="1" presId="urn:microsoft.com/office/officeart/2005/8/layout/lProcess2"/>
    <dgm:cxn modelId="{DABAD9E9-A847-4B50-A0D1-D8506B138FA2}" srcId="{5ED9CAAD-A2A6-438B-B56C-0B1A3E2AE9C6}" destId="{A23A5A43-83CC-462F-8B7E-DF88CEE38F97}" srcOrd="0" destOrd="0" parTransId="{3E60CB97-B860-4D45-B6A2-9F7C31669D95}" sibTransId="{4401710C-E2E4-4230-BAB2-943A8F8B66D9}"/>
    <dgm:cxn modelId="{18B6B7EF-F100-4459-B49C-E80B9E6D737C}" type="presOf" srcId="{38E159BF-1B33-44D6-B62A-C5A7850B7D25}" destId="{941CC856-2868-4D93-B18F-D30313CB92A9}" srcOrd="1" destOrd="0" presId="urn:microsoft.com/office/officeart/2005/8/layout/lProcess2"/>
    <dgm:cxn modelId="{70978AF0-2C58-42F2-95E6-B353A5DC5323}" srcId="{38E159BF-1B33-44D6-B62A-C5A7850B7D25}" destId="{1313D73B-A775-4B32-8B71-B78035815B67}" srcOrd="1" destOrd="0" parTransId="{31BEA977-5ED4-4A81-82A6-C8954A8746F5}" sibTransId="{0684E52F-F40C-47D1-9FF6-7A6FD6DC8862}"/>
    <dgm:cxn modelId="{33EC24F2-A750-4B61-B10D-36D9FEBF554A}" srcId="{7CEB5416-63B8-4CDA-B4CD-97C7883A534A}" destId="{59624B39-6319-4F51-8859-ED18946909F2}" srcOrd="1" destOrd="0" parTransId="{D0A6A2EC-C660-43AE-93FF-25EE0AA4D33B}" sibTransId="{F8FB01D6-DF49-4C9E-8E45-4086FF7D4DA2}"/>
    <dgm:cxn modelId="{BADF30FC-D128-4666-BA4E-D988D374460E}" type="presOf" srcId="{AE36FF7C-3121-47CF-AB80-8917CDC567DB}" destId="{711256D7-8EF9-4F95-AD80-4159FFC6AA1F}" srcOrd="0" destOrd="0" presId="urn:microsoft.com/office/officeart/2005/8/layout/lProcess2"/>
    <dgm:cxn modelId="{2877CA9D-D37C-4994-9665-41D9194FBE79}" type="presParOf" srcId="{C6741BEC-46CF-4169-8E65-1C1A54B26588}" destId="{5A3CFB71-CA6A-46D2-BB71-C19EBC4C9A65}" srcOrd="0" destOrd="0" presId="urn:microsoft.com/office/officeart/2005/8/layout/lProcess2"/>
    <dgm:cxn modelId="{11DA6C6A-BB45-42B1-A99B-B261E7D32A0F}" type="presParOf" srcId="{5A3CFB71-CA6A-46D2-BB71-C19EBC4C9A65}" destId="{6BBE8F03-0727-4D25-98BC-476390393395}" srcOrd="0" destOrd="0" presId="urn:microsoft.com/office/officeart/2005/8/layout/lProcess2"/>
    <dgm:cxn modelId="{E80CFAB0-4963-4187-8793-32A6E5D7152E}" type="presParOf" srcId="{5A3CFB71-CA6A-46D2-BB71-C19EBC4C9A65}" destId="{D3196EDF-9D07-4337-A459-A8EDBC10CCB6}" srcOrd="1" destOrd="0" presId="urn:microsoft.com/office/officeart/2005/8/layout/lProcess2"/>
    <dgm:cxn modelId="{E67ADB06-6A28-4550-9005-4F839E40607A}" type="presParOf" srcId="{5A3CFB71-CA6A-46D2-BB71-C19EBC4C9A65}" destId="{E645CFDA-2F94-4FB3-9AEC-2320306FF364}" srcOrd="2" destOrd="0" presId="urn:microsoft.com/office/officeart/2005/8/layout/lProcess2"/>
    <dgm:cxn modelId="{6896C584-2675-440D-BD58-DC9DDC37388E}" type="presParOf" srcId="{E645CFDA-2F94-4FB3-9AEC-2320306FF364}" destId="{72399D82-7ED5-4EAC-A2D8-DB00E1425B23}" srcOrd="0" destOrd="0" presId="urn:microsoft.com/office/officeart/2005/8/layout/lProcess2"/>
    <dgm:cxn modelId="{B1075BD8-C57F-446B-B420-CC8C147093B8}" type="presParOf" srcId="{72399D82-7ED5-4EAC-A2D8-DB00E1425B23}" destId="{04952EC7-6475-40B4-A9E3-5226D3654987}" srcOrd="0" destOrd="0" presId="urn:microsoft.com/office/officeart/2005/8/layout/lProcess2"/>
    <dgm:cxn modelId="{C1C59A92-44ED-40EA-AA5D-5E7BA2F82518}" type="presParOf" srcId="{72399D82-7ED5-4EAC-A2D8-DB00E1425B23}" destId="{FA9F5887-4F91-4F49-8BEF-88A28B081D84}" srcOrd="1" destOrd="0" presId="urn:microsoft.com/office/officeart/2005/8/layout/lProcess2"/>
    <dgm:cxn modelId="{505FC204-95B7-470A-AE7F-F96F1A8FC02A}" type="presParOf" srcId="{72399D82-7ED5-4EAC-A2D8-DB00E1425B23}" destId="{29735306-DDA2-462E-BF84-7C9A83E452C9}" srcOrd="2" destOrd="0" presId="urn:microsoft.com/office/officeart/2005/8/layout/lProcess2"/>
    <dgm:cxn modelId="{1E341EA9-0221-4AD5-9A9A-0932275919DC}" type="presParOf" srcId="{C6741BEC-46CF-4169-8E65-1C1A54B26588}" destId="{794F8414-A105-424D-A4EF-112B204029D0}" srcOrd="1" destOrd="0" presId="urn:microsoft.com/office/officeart/2005/8/layout/lProcess2"/>
    <dgm:cxn modelId="{CCE97F65-3EF1-402A-95B2-A28487BF9269}" type="presParOf" srcId="{C6741BEC-46CF-4169-8E65-1C1A54B26588}" destId="{DD0091D9-B490-4FB1-9293-4048424B2F4A}" srcOrd="2" destOrd="0" presId="urn:microsoft.com/office/officeart/2005/8/layout/lProcess2"/>
    <dgm:cxn modelId="{230B6957-4582-463C-9724-993B7F1672E4}" type="presParOf" srcId="{DD0091D9-B490-4FB1-9293-4048424B2F4A}" destId="{8EC158F7-60F5-4F30-A10F-91D2487DDC1C}" srcOrd="0" destOrd="0" presId="urn:microsoft.com/office/officeart/2005/8/layout/lProcess2"/>
    <dgm:cxn modelId="{EBB75B8A-AA3E-4290-B11E-93918DF77B72}" type="presParOf" srcId="{DD0091D9-B490-4FB1-9293-4048424B2F4A}" destId="{5F3AD69D-98CB-4FB1-87A8-FE5E7DD2405D}" srcOrd="1" destOrd="0" presId="urn:microsoft.com/office/officeart/2005/8/layout/lProcess2"/>
    <dgm:cxn modelId="{AA3035A0-2695-4F76-B4C8-1F6934CC5499}" type="presParOf" srcId="{DD0091D9-B490-4FB1-9293-4048424B2F4A}" destId="{77461F82-1CF4-451C-BB64-942CB09879F7}" srcOrd="2" destOrd="0" presId="urn:microsoft.com/office/officeart/2005/8/layout/lProcess2"/>
    <dgm:cxn modelId="{0BF683C1-3E8D-48E0-8939-EADE28949267}" type="presParOf" srcId="{77461F82-1CF4-451C-BB64-942CB09879F7}" destId="{68AA9730-88D0-4FEF-AD45-EA9AB6A4DD3E}" srcOrd="0" destOrd="0" presId="urn:microsoft.com/office/officeart/2005/8/layout/lProcess2"/>
    <dgm:cxn modelId="{DAD95C36-3FDD-4585-9F2D-171855740423}" type="presParOf" srcId="{68AA9730-88D0-4FEF-AD45-EA9AB6A4DD3E}" destId="{AD2C1234-D245-427D-ABC0-98DD335B1308}" srcOrd="0" destOrd="0" presId="urn:microsoft.com/office/officeart/2005/8/layout/lProcess2"/>
    <dgm:cxn modelId="{35706869-5353-4835-8E32-A783BC988465}" type="presParOf" srcId="{68AA9730-88D0-4FEF-AD45-EA9AB6A4DD3E}" destId="{0B6769F7-13D4-4D13-B1C3-A9F1E252841E}" srcOrd="1" destOrd="0" presId="urn:microsoft.com/office/officeart/2005/8/layout/lProcess2"/>
    <dgm:cxn modelId="{33AE20F0-29A2-45A1-9568-CA884EC91E44}" type="presParOf" srcId="{68AA9730-88D0-4FEF-AD45-EA9AB6A4DD3E}" destId="{8B5503D7-94A5-4E4B-B9DF-776ADB54FC14}" srcOrd="2" destOrd="0" presId="urn:microsoft.com/office/officeart/2005/8/layout/lProcess2"/>
    <dgm:cxn modelId="{D2EB5E62-B6D5-49DF-B01F-C9941D0A2115}" type="presParOf" srcId="{C6741BEC-46CF-4169-8E65-1C1A54B26588}" destId="{2B9E804B-43FA-443B-B851-2E72E0C05CAF}" srcOrd="3" destOrd="0" presId="urn:microsoft.com/office/officeart/2005/8/layout/lProcess2"/>
    <dgm:cxn modelId="{2EF19752-7D92-457F-968C-FD8C6ECC826F}" type="presParOf" srcId="{C6741BEC-46CF-4169-8E65-1C1A54B26588}" destId="{5E33A326-E847-419B-A157-41862B894AB0}" srcOrd="4" destOrd="0" presId="urn:microsoft.com/office/officeart/2005/8/layout/lProcess2"/>
    <dgm:cxn modelId="{C09BD134-3D23-4993-BC64-432500F80E71}" type="presParOf" srcId="{5E33A326-E847-419B-A157-41862B894AB0}" destId="{C5556912-482E-48C9-9777-D84D8BB41689}" srcOrd="0" destOrd="0" presId="urn:microsoft.com/office/officeart/2005/8/layout/lProcess2"/>
    <dgm:cxn modelId="{6D21D329-49F9-4248-89FE-78C2688E151D}" type="presParOf" srcId="{5E33A326-E847-419B-A157-41862B894AB0}" destId="{8E75CDE8-5074-4E1D-8A81-67F18A55646A}" srcOrd="1" destOrd="0" presId="urn:microsoft.com/office/officeart/2005/8/layout/lProcess2"/>
    <dgm:cxn modelId="{5DFB268F-634D-47A3-91FA-ADC73F9CE2D5}" type="presParOf" srcId="{5E33A326-E847-419B-A157-41862B894AB0}" destId="{DA33A88C-E448-40CF-861F-74490E5F0B95}" srcOrd="2" destOrd="0" presId="urn:microsoft.com/office/officeart/2005/8/layout/lProcess2"/>
    <dgm:cxn modelId="{CB854FEE-A566-4C0D-B959-474D4AAF0105}" type="presParOf" srcId="{DA33A88C-E448-40CF-861F-74490E5F0B95}" destId="{14EFC23B-DEAC-4513-820B-B71909D8D0EC}" srcOrd="0" destOrd="0" presId="urn:microsoft.com/office/officeart/2005/8/layout/lProcess2"/>
    <dgm:cxn modelId="{6403E4C2-2B19-44DB-BB57-CF3BF4206448}" type="presParOf" srcId="{14EFC23B-DEAC-4513-820B-B71909D8D0EC}" destId="{E54D4556-3B56-4172-80B5-D153F80E0F02}" srcOrd="0" destOrd="0" presId="urn:microsoft.com/office/officeart/2005/8/layout/lProcess2"/>
    <dgm:cxn modelId="{8D430A41-DF7E-48B5-9EE5-0E27AB72279E}" type="presParOf" srcId="{14EFC23B-DEAC-4513-820B-B71909D8D0EC}" destId="{4204AF34-6AC8-4023-BA20-E950C9A7F7F4}" srcOrd="1" destOrd="0" presId="urn:microsoft.com/office/officeart/2005/8/layout/lProcess2"/>
    <dgm:cxn modelId="{5DA0C8BF-9B90-4EC4-B411-95F807B9AAE7}" type="presParOf" srcId="{14EFC23B-DEAC-4513-820B-B71909D8D0EC}" destId="{B36B3691-7C15-4D87-BFB6-4F16F6EE6C3F}" srcOrd="2" destOrd="0" presId="urn:microsoft.com/office/officeart/2005/8/layout/lProcess2"/>
    <dgm:cxn modelId="{3E9F2672-8585-4601-B4A4-0215C555B08E}" type="presParOf" srcId="{C6741BEC-46CF-4169-8E65-1C1A54B26588}" destId="{144B7F97-EE9E-493C-B628-6AA2425C7F56}" srcOrd="5" destOrd="0" presId="urn:microsoft.com/office/officeart/2005/8/layout/lProcess2"/>
    <dgm:cxn modelId="{1A97EF63-BF50-48AB-A761-A8A2B2E0C76C}" type="presParOf" srcId="{C6741BEC-46CF-4169-8E65-1C1A54B26588}" destId="{6DD2B1AB-0FBB-472F-919B-B6DB6EE15AA0}" srcOrd="6" destOrd="0" presId="urn:microsoft.com/office/officeart/2005/8/layout/lProcess2"/>
    <dgm:cxn modelId="{90728F5E-633C-4254-881C-14B4F819700F}" type="presParOf" srcId="{6DD2B1AB-0FBB-472F-919B-B6DB6EE15AA0}" destId="{ED78F92A-C305-4327-9076-EA02ED177F28}" srcOrd="0" destOrd="0" presId="urn:microsoft.com/office/officeart/2005/8/layout/lProcess2"/>
    <dgm:cxn modelId="{431102ED-3FEF-40DB-9344-552076ACE93B}" type="presParOf" srcId="{6DD2B1AB-0FBB-472F-919B-B6DB6EE15AA0}" destId="{2CA2DB7B-C63B-473D-A154-0263F62F948B}" srcOrd="1" destOrd="0" presId="urn:microsoft.com/office/officeart/2005/8/layout/lProcess2"/>
    <dgm:cxn modelId="{E2492DBB-B4C4-4DB8-86EA-CB24F0772DB8}" type="presParOf" srcId="{6DD2B1AB-0FBB-472F-919B-B6DB6EE15AA0}" destId="{8B409A7B-BDA1-4840-94D7-12FAB02C78F1}" srcOrd="2" destOrd="0" presId="urn:microsoft.com/office/officeart/2005/8/layout/lProcess2"/>
    <dgm:cxn modelId="{2246DCBC-3A6E-49BB-B8A0-5854DF754A2E}" type="presParOf" srcId="{8B409A7B-BDA1-4840-94D7-12FAB02C78F1}" destId="{D65D9FB9-D843-481F-9B23-0FB34C033861}" srcOrd="0" destOrd="0" presId="urn:microsoft.com/office/officeart/2005/8/layout/lProcess2"/>
    <dgm:cxn modelId="{78F44B51-E7EF-48F0-AD80-9E9E6AA2FBEF}" type="presParOf" srcId="{D65D9FB9-D843-481F-9B23-0FB34C033861}" destId="{5A49AFC1-A65B-4A44-8378-FA378C700E7B}" srcOrd="0" destOrd="0" presId="urn:microsoft.com/office/officeart/2005/8/layout/lProcess2"/>
    <dgm:cxn modelId="{2B47B4AA-319E-492D-B456-C3FFAEFE4E3C}" type="presParOf" srcId="{C6741BEC-46CF-4169-8E65-1C1A54B26588}" destId="{FAFE4069-F314-4DC6-B7A6-DAD41FCC49A7}" srcOrd="7" destOrd="0" presId="urn:microsoft.com/office/officeart/2005/8/layout/lProcess2"/>
    <dgm:cxn modelId="{7D824CD7-77F5-42A0-8C34-4CB7C22B670E}" type="presParOf" srcId="{C6741BEC-46CF-4169-8E65-1C1A54B26588}" destId="{0F339558-044C-42E2-81C1-7EFB49E81EDE}" srcOrd="8" destOrd="0" presId="urn:microsoft.com/office/officeart/2005/8/layout/lProcess2"/>
    <dgm:cxn modelId="{14977E92-36FE-4939-88D8-4ECFE2D0D0B7}" type="presParOf" srcId="{0F339558-044C-42E2-81C1-7EFB49E81EDE}" destId="{E594D283-40D5-4E78-AED2-2557ECB5796C}" srcOrd="0" destOrd="0" presId="urn:microsoft.com/office/officeart/2005/8/layout/lProcess2"/>
    <dgm:cxn modelId="{3578C426-D9A5-4855-B50D-57FCAA3645A8}" type="presParOf" srcId="{0F339558-044C-42E2-81C1-7EFB49E81EDE}" destId="{941CC856-2868-4D93-B18F-D30313CB92A9}" srcOrd="1" destOrd="0" presId="urn:microsoft.com/office/officeart/2005/8/layout/lProcess2"/>
    <dgm:cxn modelId="{22C0A58D-2789-4CAF-9D3A-543AF0740C9D}" type="presParOf" srcId="{0F339558-044C-42E2-81C1-7EFB49E81EDE}" destId="{797C2FB8-9D0E-469A-B0B8-9DE24A3E81E8}" srcOrd="2" destOrd="0" presId="urn:microsoft.com/office/officeart/2005/8/layout/lProcess2"/>
    <dgm:cxn modelId="{D5BF74C5-2DCD-455D-B77D-4E779D3FCD2E}" type="presParOf" srcId="{797C2FB8-9D0E-469A-B0B8-9DE24A3E81E8}" destId="{13C7FC0B-F92E-4794-8DED-CBE456C2AF9B}" srcOrd="0" destOrd="0" presId="urn:microsoft.com/office/officeart/2005/8/layout/lProcess2"/>
    <dgm:cxn modelId="{8E7733CF-172D-4536-AD48-ED0EC65D61CC}" type="presParOf" srcId="{13C7FC0B-F92E-4794-8DED-CBE456C2AF9B}" destId="{7D997756-1012-4ECE-BF28-3A2544428F55}" srcOrd="0" destOrd="0" presId="urn:microsoft.com/office/officeart/2005/8/layout/lProcess2"/>
    <dgm:cxn modelId="{634672C0-797A-4A9B-A2EF-709691DDF5DF}" type="presParOf" srcId="{13C7FC0B-F92E-4794-8DED-CBE456C2AF9B}" destId="{E4FCE402-6E2C-4158-8B6E-43E0E572BE4D}" srcOrd="1" destOrd="0" presId="urn:microsoft.com/office/officeart/2005/8/layout/lProcess2"/>
    <dgm:cxn modelId="{B2266B34-D651-4F9E-933E-B8635D22FCAF}" type="presParOf" srcId="{13C7FC0B-F92E-4794-8DED-CBE456C2AF9B}" destId="{05E7CDCF-A502-40DF-9134-8F94D2B006EF}" srcOrd="2" destOrd="0" presId="urn:microsoft.com/office/officeart/2005/8/layout/lProcess2"/>
    <dgm:cxn modelId="{96E65044-AEF8-464C-972F-91AAB3403857}" type="presParOf" srcId="{C6741BEC-46CF-4169-8E65-1C1A54B26588}" destId="{D8F0A6A1-1564-46E7-9F9C-95CC5BBD9622}" srcOrd="9" destOrd="0" presId="urn:microsoft.com/office/officeart/2005/8/layout/lProcess2"/>
    <dgm:cxn modelId="{FA9FD27D-17B6-45C6-82DC-98649210EC61}" type="presParOf" srcId="{C6741BEC-46CF-4169-8E65-1C1A54B26588}" destId="{CA051979-F1C3-479F-A461-0055DD8FF415}" srcOrd="10" destOrd="0" presId="urn:microsoft.com/office/officeart/2005/8/layout/lProcess2"/>
    <dgm:cxn modelId="{AE4C2B09-6231-4D7E-8A07-599581D470AA}" type="presParOf" srcId="{CA051979-F1C3-479F-A461-0055DD8FF415}" destId="{711256D7-8EF9-4F95-AD80-4159FFC6AA1F}" srcOrd="0" destOrd="0" presId="urn:microsoft.com/office/officeart/2005/8/layout/lProcess2"/>
    <dgm:cxn modelId="{05B67C8E-CCFC-45DB-9C05-CB3FBBDB9FE8}" type="presParOf" srcId="{CA051979-F1C3-479F-A461-0055DD8FF415}" destId="{380C67AD-2FBC-4B90-8903-C0659C57C5E6}" srcOrd="1" destOrd="0" presId="urn:microsoft.com/office/officeart/2005/8/layout/lProcess2"/>
    <dgm:cxn modelId="{0536DFC6-0644-44FC-8329-7CF76DA0E69F}" type="presParOf" srcId="{CA051979-F1C3-479F-A461-0055DD8FF415}" destId="{76265A01-486E-4489-B429-1582AE9706F5}" srcOrd="2" destOrd="0" presId="urn:microsoft.com/office/officeart/2005/8/layout/lProcess2"/>
    <dgm:cxn modelId="{AEB85FBA-3B8C-4101-A00A-36C8714C674C}" type="presParOf" srcId="{76265A01-486E-4489-B429-1582AE9706F5}" destId="{2B89AECD-BD39-4C34-A0B6-6800FBBF24B0}" srcOrd="0" destOrd="0" presId="urn:microsoft.com/office/officeart/2005/8/layout/lProcess2"/>
    <dgm:cxn modelId="{7F8FD6A5-8359-4077-8A80-1D0E5D8E9170}" type="presParOf" srcId="{2B89AECD-BD39-4C34-A0B6-6800FBBF24B0}" destId="{3619D9E1-FA45-44F5-BA72-A9FC21641FA2}" srcOrd="0" destOrd="0" presId="urn:microsoft.com/office/officeart/2005/8/layout/lProcess2"/>
    <dgm:cxn modelId="{2F8FF2FA-1FB1-447B-8097-19367FC31E89}" type="presParOf" srcId="{2B89AECD-BD39-4C34-A0B6-6800FBBF24B0}" destId="{603602FE-B64F-47C3-9FD7-95C5FE86260C}" srcOrd="1" destOrd="0" presId="urn:microsoft.com/office/officeart/2005/8/layout/lProcess2"/>
    <dgm:cxn modelId="{0C8536B0-E66A-43FE-B29F-FD4077AFFF6D}" type="presParOf" srcId="{2B89AECD-BD39-4C34-A0B6-6800FBBF24B0}" destId="{472B2CE8-57DC-4549-9521-9499679642A3}"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6EE9EC64-1EB0-44EF-A6D6-261E4DD66DDB}" type="doc">
      <dgm:prSet loTypeId="urn:microsoft.com/office/officeart/2005/8/layout/list1" loCatId="list" qsTypeId="urn:microsoft.com/office/officeart/2005/8/quickstyle/simple1" qsCatId="simple" csTypeId="urn:microsoft.com/office/officeart/2005/8/colors/accent2_2" csCatId="accent2" phldr="1"/>
      <dgm:spPr/>
      <dgm:t>
        <a:bodyPr/>
        <a:lstStyle/>
        <a:p>
          <a:endParaRPr lang="en-US"/>
        </a:p>
      </dgm:t>
    </dgm:pt>
    <dgm:pt modelId="{32C4E9F0-2036-42A9-9ECE-4B2CFDC32B2D}">
      <dgm:prSet phldrT="[Text]" phldr="0"/>
      <dgm:spPr/>
      <dgm:t>
        <a:bodyPr/>
        <a:lstStyle/>
        <a:p>
          <a:pPr algn="l"/>
          <a:r>
            <a:rPr lang="en-US" b="1" dirty="0"/>
            <a:t>Performance Tuning</a:t>
          </a:r>
          <a:r>
            <a:rPr lang="en-US" dirty="0"/>
            <a:t>: Optimizing queries, adjusting database configurations, and fine-tuning auto-scaling.</a:t>
          </a:r>
        </a:p>
      </dgm:t>
    </dgm:pt>
    <dgm:pt modelId="{2B9A3F50-C2FF-4987-B53A-2B6F15CEC96A}" type="parTrans" cxnId="{1359013E-170F-42E6-845D-7DA8E42F96CC}">
      <dgm:prSet/>
      <dgm:spPr/>
      <dgm:t>
        <a:bodyPr/>
        <a:lstStyle/>
        <a:p>
          <a:endParaRPr lang="en-US"/>
        </a:p>
      </dgm:t>
    </dgm:pt>
    <dgm:pt modelId="{C08CD55A-CA19-4FAE-B4BD-94EE292DF688}" type="sibTrans" cxnId="{1359013E-170F-42E6-845D-7DA8E42F96CC}">
      <dgm:prSet/>
      <dgm:spPr/>
      <dgm:t>
        <a:bodyPr/>
        <a:lstStyle/>
        <a:p>
          <a:endParaRPr lang="en-US"/>
        </a:p>
      </dgm:t>
    </dgm:pt>
    <dgm:pt modelId="{DA795B36-590A-41F6-8DC3-022777CF2BE0}">
      <dgm:prSet phldrT="[Text]" phldr="0"/>
      <dgm:spPr/>
      <dgm:t>
        <a:bodyPr/>
        <a:lstStyle/>
        <a:p>
          <a:pPr algn="l"/>
          <a:r>
            <a:rPr lang="en-US" b="1" dirty="0"/>
            <a:t>Scalable AI and ML Models</a:t>
          </a:r>
          <a:endParaRPr lang="en-US" dirty="0"/>
        </a:p>
      </dgm:t>
    </dgm:pt>
    <dgm:pt modelId="{14C50D29-82BD-4969-BC9B-349A1D84FE0C}" type="parTrans" cxnId="{A4C79031-3AA7-47B3-9E90-940C2BC12130}">
      <dgm:prSet/>
      <dgm:spPr/>
      <dgm:t>
        <a:bodyPr/>
        <a:lstStyle/>
        <a:p>
          <a:endParaRPr lang="en-US"/>
        </a:p>
      </dgm:t>
    </dgm:pt>
    <dgm:pt modelId="{5684E5C7-ADFF-4194-BDC7-DB7FC8FA5F8E}" type="sibTrans" cxnId="{A4C79031-3AA7-47B3-9E90-940C2BC12130}">
      <dgm:prSet/>
      <dgm:spPr/>
      <dgm:t>
        <a:bodyPr/>
        <a:lstStyle/>
        <a:p>
          <a:endParaRPr lang="en-US"/>
        </a:p>
      </dgm:t>
    </dgm:pt>
    <dgm:pt modelId="{4F5E8D25-475E-4B45-A7C9-6640CA34E60E}">
      <dgm:prSet phldrT="[Text]" phldr="0"/>
      <dgm:spPr/>
      <dgm:t>
        <a:bodyPr/>
        <a:lstStyle/>
        <a:p>
          <a:pPr algn="l"/>
          <a:r>
            <a:rPr lang="en-US" b="1" dirty="0"/>
            <a:t>Azure Machine Learning</a:t>
          </a:r>
          <a:r>
            <a:rPr lang="en-US" dirty="0"/>
            <a:t>: Scalable compute resources and automated machine learning for handling larger datasets and complex analyses.</a:t>
          </a:r>
        </a:p>
      </dgm:t>
    </dgm:pt>
    <dgm:pt modelId="{56A21F63-AF86-44CC-88F2-F2DF1B6E12EE}" type="parTrans" cxnId="{AF20A3BF-AB08-44BA-ADEB-6EA9A2C6B0EE}">
      <dgm:prSet/>
      <dgm:spPr/>
      <dgm:t>
        <a:bodyPr/>
        <a:lstStyle/>
        <a:p>
          <a:endParaRPr lang="en-US"/>
        </a:p>
      </dgm:t>
    </dgm:pt>
    <dgm:pt modelId="{46304BB2-B745-4742-A901-C383A5EA9C25}" type="sibTrans" cxnId="{AF20A3BF-AB08-44BA-ADEB-6EA9A2C6B0EE}">
      <dgm:prSet/>
      <dgm:spPr/>
      <dgm:t>
        <a:bodyPr/>
        <a:lstStyle/>
        <a:p>
          <a:endParaRPr lang="en-US"/>
        </a:p>
      </dgm:t>
    </dgm:pt>
    <dgm:pt modelId="{E3B2D648-4248-4E7E-83E4-2002BC5811DC}">
      <dgm:prSet phldrT="[Text]" phldr="0"/>
      <dgm:spPr/>
      <dgm:t>
        <a:bodyPr/>
        <a:lstStyle/>
        <a:p>
          <a:pPr algn="l"/>
          <a:r>
            <a:rPr lang="en-US" b="1" dirty="0"/>
            <a:t>Cost Optimization</a:t>
          </a:r>
          <a:endParaRPr lang="en-US" dirty="0"/>
        </a:p>
      </dgm:t>
    </dgm:pt>
    <dgm:pt modelId="{C1321986-B77F-476A-8EA1-DDA3C6AF202C}" type="parTrans" cxnId="{A9D4328A-DC65-431B-A117-B78529202E1B}">
      <dgm:prSet/>
      <dgm:spPr/>
      <dgm:t>
        <a:bodyPr/>
        <a:lstStyle/>
        <a:p>
          <a:endParaRPr lang="en-US"/>
        </a:p>
      </dgm:t>
    </dgm:pt>
    <dgm:pt modelId="{538B7E90-6B74-4456-9C30-755FB7A48532}" type="sibTrans" cxnId="{A9D4328A-DC65-431B-A117-B78529202E1B}">
      <dgm:prSet/>
      <dgm:spPr/>
      <dgm:t>
        <a:bodyPr/>
        <a:lstStyle/>
        <a:p>
          <a:endParaRPr lang="en-US"/>
        </a:p>
      </dgm:t>
    </dgm:pt>
    <dgm:pt modelId="{1B10CCDF-3CFC-4EE5-B533-2BEE4BE1D3A7}">
      <dgm:prSet phldrT="[Text]" phldr="0"/>
      <dgm:spPr/>
      <dgm:t>
        <a:bodyPr/>
        <a:lstStyle/>
        <a:p>
          <a:pPr algn="l"/>
          <a:r>
            <a:rPr lang="en-US" b="1" dirty="0"/>
            <a:t>Resource Management</a:t>
          </a:r>
          <a:r>
            <a:rPr lang="en-US" dirty="0"/>
            <a:t>: Tools for tracking and optimizing cloud spending, implementing reserved and spot instances.</a:t>
          </a:r>
        </a:p>
      </dgm:t>
    </dgm:pt>
    <dgm:pt modelId="{3E274D25-9801-4A75-B33F-1388AA4E5E43}" type="parTrans" cxnId="{41BB0B23-E834-4A68-8D43-9A2DB1494865}">
      <dgm:prSet/>
      <dgm:spPr/>
      <dgm:t>
        <a:bodyPr/>
        <a:lstStyle/>
        <a:p>
          <a:endParaRPr lang="en-US"/>
        </a:p>
      </dgm:t>
    </dgm:pt>
    <dgm:pt modelId="{33930AF7-6362-417C-9AE6-F2F44F817824}" type="sibTrans" cxnId="{41BB0B23-E834-4A68-8D43-9A2DB1494865}">
      <dgm:prSet/>
      <dgm:spPr/>
      <dgm:t>
        <a:bodyPr/>
        <a:lstStyle/>
        <a:p>
          <a:endParaRPr lang="en-US"/>
        </a:p>
      </dgm:t>
    </dgm:pt>
    <dgm:pt modelId="{5E6E202B-C0E7-420F-B24E-35AD281DAD4B}">
      <dgm:prSet phldr="0"/>
      <dgm:spPr/>
      <dgm:t>
        <a:bodyPr/>
        <a:lstStyle/>
        <a:p>
          <a:pPr algn="l"/>
          <a:r>
            <a:rPr lang="en-US" b="1" dirty="0"/>
            <a:t>Azure Cloud Infrastructure</a:t>
          </a:r>
          <a:endParaRPr lang="en-US" dirty="0">
            <a:latin typeface="Calibri Light" panose="020F0302020204030204"/>
          </a:endParaRPr>
        </a:p>
      </dgm:t>
    </dgm:pt>
    <dgm:pt modelId="{0922B417-513E-4756-8BF4-7009062F175E}" type="parTrans" cxnId="{CFD3B761-8353-40E9-BAF3-BE41DECE025D}">
      <dgm:prSet/>
      <dgm:spPr/>
    </dgm:pt>
    <dgm:pt modelId="{78F64ABE-F61E-4D7E-B8A0-FEB827C48B21}" type="sibTrans" cxnId="{CFD3B761-8353-40E9-BAF3-BE41DECE025D}">
      <dgm:prSet/>
      <dgm:spPr/>
    </dgm:pt>
    <dgm:pt modelId="{4E0B2046-6C54-4CD9-B125-404F85BA6532}">
      <dgm:prSet phldr="0"/>
      <dgm:spPr/>
      <dgm:t>
        <a:bodyPr/>
        <a:lstStyle/>
        <a:p>
          <a:pPr algn="l"/>
          <a:r>
            <a:rPr lang="en-US" b="1" dirty="0"/>
            <a:t>Auto-Scaling</a:t>
          </a:r>
          <a:r>
            <a:rPr lang="en-US" dirty="0"/>
            <a:t>: Dynamic resource allocation based on predefined metrics.</a:t>
          </a:r>
        </a:p>
      </dgm:t>
    </dgm:pt>
    <dgm:pt modelId="{E073869F-D07E-4409-A0D8-9DF58CDCE3DA}" type="parTrans" cxnId="{6FD0C7F2-6555-42CB-81F6-D16D399BE72F}">
      <dgm:prSet/>
      <dgm:spPr/>
    </dgm:pt>
    <dgm:pt modelId="{9E62F3AE-F3C3-4D05-B525-7D332C30E656}" type="sibTrans" cxnId="{6FD0C7F2-6555-42CB-81F6-D16D399BE72F}">
      <dgm:prSet/>
      <dgm:spPr/>
    </dgm:pt>
    <dgm:pt modelId="{2EF1809E-BD63-47B6-9E18-368A262E2225}">
      <dgm:prSet phldr="0"/>
      <dgm:spPr/>
      <dgm:t>
        <a:bodyPr/>
        <a:lstStyle/>
        <a:p>
          <a:pPr algn="l"/>
          <a:r>
            <a:rPr lang="en-US" b="1" dirty="0"/>
            <a:t>Elasticity</a:t>
          </a:r>
          <a:r>
            <a:rPr lang="en-US" dirty="0"/>
            <a:t>: Rapid scaling up/down based on demand for cost efficiency.</a:t>
          </a:r>
        </a:p>
      </dgm:t>
    </dgm:pt>
    <dgm:pt modelId="{4E38061B-DD25-4735-BC74-58CFB3C4D849}" type="parTrans" cxnId="{5B016B79-0949-4B80-A4F3-0304C79E5025}">
      <dgm:prSet/>
      <dgm:spPr/>
    </dgm:pt>
    <dgm:pt modelId="{39C8AF59-ED4C-4855-9ECC-97A8264DAF1C}" type="sibTrans" cxnId="{5B016B79-0949-4B80-A4F3-0304C79E5025}">
      <dgm:prSet/>
      <dgm:spPr/>
    </dgm:pt>
    <dgm:pt modelId="{05EB4712-6E9C-4DF5-8D8A-12813923D94A}">
      <dgm:prSet phldr="0"/>
      <dgm:spPr/>
      <dgm:t>
        <a:bodyPr/>
        <a:lstStyle/>
        <a:p>
          <a:pPr algn="l"/>
          <a:r>
            <a:rPr lang="en-US" b="1" dirty="0"/>
            <a:t>Database Scalability</a:t>
          </a:r>
          <a:endParaRPr lang="en-US" dirty="0"/>
        </a:p>
      </dgm:t>
    </dgm:pt>
    <dgm:pt modelId="{34133A8B-0C5E-407F-A7DB-35EDFD7538ED}" type="parTrans" cxnId="{202A42E1-E2ED-4AFE-9CFF-BE6FA1517C97}">
      <dgm:prSet/>
      <dgm:spPr/>
    </dgm:pt>
    <dgm:pt modelId="{BBB4E6F3-BA01-40C1-9B6D-409B19A4E740}" type="sibTrans" cxnId="{202A42E1-E2ED-4AFE-9CFF-BE6FA1517C97}">
      <dgm:prSet/>
      <dgm:spPr/>
    </dgm:pt>
    <dgm:pt modelId="{9236B6A2-10BF-4F5A-8058-EAC59C8A1C2D}">
      <dgm:prSet phldr="0"/>
      <dgm:spPr/>
      <dgm:t>
        <a:bodyPr/>
        <a:lstStyle/>
        <a:p>
          <a:pPr algn="l"/>
          <a:r>
            <a:rPr lang="en-US" b="1" dirty="0"/>
            <a:t>Azure SQL Database</a:t>
          </a:r>
          <a:r>
            <a:rPr lang="en-US" dirty="0"/>
            <a:t>: Performance tier scaling and sharding for handling increased data volume.</a:t>
          </a:r>
        </a:p>
      </dgm:t>
    </dgm:pt>
    <dgm:pt modelId="{2D08D14D-F01B-4BA5-B53D-A9F02B74E0F2}" type="parTrans" cxnId="{07B5F904-FFA7-44B2-99A8-AFA37E985478}">
      <dgm:prSet/>
      <dgm:spPr/>
    </dgm:pt>
    <dgm:pt modelId="{67047646-791F-40CC-9398-F581A212E375}" type="sibTrans" cxnId="{07B5F904-FFA7-44B2-99A8-AFA37E985478}">
      <dgm:prSet/>
      <dgm:spPr/>
    </dgm:pt>
    <dgm:pt modelId="{2E920A4C-055B-4F4C-A1C2-DE0824F0D3A5}">
      <dgm:prSet phldr="0"/>
      <dgm:spPr/>
      <dgm:t>
        <a:bodyPr/>
        <a:lstStyle/>
        <a:p>
          <a:pPr algn="l"/>
          <a:r>
            <a:rPr lang="en-US" b="1" dirty="0"/>
            <a:t>Azure Cosmos DB</a:t>
          </a:r>
          <a:r>
            <a:rPr lang="en-US" dirty="0"/>
            <a:t>: Automatic scaling and geo-replication for global data access.</a:t>
          </a:r>
        </a:p>
      </dgm:t>
    </dgm:pt>
    <dgm:pt modelId="{943FC8D9-C1B8-459B-B08D-5D88E3A4F426}" type="parTrans" cxnId="{80E97F3C-E1FA-4C17-9A65-8C07BC4EA382}">
      <dgm:prSet/>
      <dgm:spPr/>
    </dgm:pt>
    <dgm:pt modelId="{6BB0DEA7-2190-4648-8D4E-B8FE106FDC66}" type="sibTrans" cxnId="{80E97F3C-E1FA-4C17-9A65-8C07BC4EA382}">
      <dgm:prSet/>
      <dgm:spPr/>
    </dgm:pt>
    <dgm:pt modelId="{247F1859-83D0-4A9C-B193-0485C30483F9}">
      <dgm:prSet phldr="0"/>
      <dgm:spPr/>
      <dgm:t>
        <a:bodyPr/>
        <a:lstStyle/>
        <a:p>
          <a:pPr algn="l"/>
          <a:r>
            <a:rPr lang="en-US" b="1" dirty="0"/>
            <a:t>Load Balancing and High Availability</a:t>
          </a:r>
          <a:endParaRPr lang="en-US" dirty="0"/>
        </a:p>
      </dgm:t>
    </dgm:pt>
    <dgm:pt modelId="{A78D6FE4-C4BC-4201-B822-7644BE26E6BB}" type="parTrans" cxnId="{DCF4B719-655A-4D9D-82E0-EBF44245AA6E}">
      <dgm:prSet/>
      <dgm:spPr/>
    </dgm:pt>
    <dgm:pt modelId="{89D1080B-5958-4355-B288-175FDAC051C1}" type="sibTrans" cxnId="{DCF4B719-655A-4D9D-82E0-EBF44245AA6E}">
      <dgm:prSet/>
      <dgm:spPr/>
    </dgm:pt>
    <dgm:pt modelId="{A13E6D35-A0EA-4F07-B03D-8C4017E83B8E}">
      <dgm:prSet phldr="0"/>
      <dgm:spPr/>
      <dgm:t>
        <a:bodyPr/>
        <a:lstStyle/>
        <a:p>
          <a:pPr algn="l"/>
          <a:r>
            <a:rPr lang="en-US" b="1" dirty="0"/>
            <a:t>Azure Traffic Manager</a:t>
          </a:r>
          <a:r>
            <a:rPr lang="en-US" dirty="0"/>
            <a:t>: Global load balancing for high availability and fault tolerance.</a:t>
          </a:r>
        </a:p>
      </dgm:t>
    </dgm:pt>
    <dgm:pt modelId="{65462A22-039E-4E2A-B095-B14337403604}" type="parTrans" cxnId="{181D3E3D-8FA5-473A-97F2-33582D8066B7}">
      <dgm:prSet/>
      <dgm:spPr/>
    </dgm:pt>
    <dgm:pt modelId="{25994326-B0B5-4F0C-854B-ED5C306BB3CC}" type="sibTrans" cxnId="{181D3E3D-8FA5-473A-97F2-33582D8066B7}">
      <dgm:prSet/>
      <dgm:spPr/>
    </dgm:pt>
    <dgm:pt modelId="{FB69E7F6-1914-48B7-9CB9-9385480A34CF}">
      <dgm:prSet phldr="0"/>
      <dgm:spPr/>
      <dgm:t>
        <a:bodyPr/>
        <a:lstStyle/>
        <a:p>
          <a:pPr algn="l"/>
          <a:r>
            <a:rPr lang="en-US" b="1" dirty="0"/>
            <a:t>Application Gateway</a:t>
          </a:r>
          <a:r>
            <a:rPr lang="en-US" dirty="0"/>
            <a:t>: Layer 7 load balancing, SSL termination, and web application firewall.</a:t>
          </a:r>
        </a:p>
      </dgm:t>
    </dgm:pt>
    <dgm:pt modelId="{2E73C2A5-D982-488D-8B3A-10A3A84648B9}" type="parTrans" cxnId="{2133B708-5F12-423B-BC7E-D687A1C56F97}">
      <dgm:prSet/>
      <dgm:spPr/>
    </dgm:pt>
    <dgm:pt modelId="{60957864-1D89-4102-B728-F4EB7D6733EE}" type="sibTrans" cxnId="{2133B708-5F12-423B-BC7E-D687A1C56F97}">
      <dgm:prSet/>
      <dgm:spPr/>
    </dgm:pt>
    <dgm:pt modelId="{1B5500C9-8C6E-4E2C-B034-ACD79EC6B556}">
      <dgm:prSet phldr="0"/>
      <dgm:spPr/>
      <dgm:t>
        <a:bodyPr/>
        <a:lstStyle/>
        <a:p>
          <a:pPr algn="l"/>
          <a:r>
            <a:rPr lang="en-US" b="1" dirty="0"/>
            <a:t>Monitoring and Optimization</a:t>
          </a:r>
          <a:endParaRPr lang="en-US" dirty="0"/>
        </a:p>
      </dgm:t>
    </dgm:pt>
    <dgm:pt modelId="{B0CA9FE1-56A8-4394-94DD-A4B84C6C6394}" type="parTrans" cxnId="{8CC06C8A-14A2-4B06-92EE-39AF427664F1}">
      <dgm:prSet/>
      <dgm:spPr/>
    </dgm:pt>
    <dgm:pt modelId="{18C74891-CC82-4754-92F4-72877BED6161}" type="sibTrans" cxnId="{8CC06C8A-14A2-4B06-92EE-39AF427664F1}">
      <dgm:prSet/>
      <dgm:spPr/>
    </dgm:pt>
    <dgm:pt modelId="{B24DF6BC-8DA9-4153-A926-8727F6A57B22}">
      <dgm:prSet phldr="0"/>
      <dgm:spPr/>
      <dgm:t>
        <a:bodyPr/>
        <a:lstStyle/>
        <a:p>
          <a:pPr algn="l"/>
          <a:r>
            <a:rPr lang="en-US" b="1" dirty="0"/>
            <a:t>Azure Monitor and Application Insights</a:t>
          </a:r>
          <a:r>
            <a:rPr lang="en-US" dirty="0"/>
            <a:t>: Real-time performance monitoring and proactive optimization.</a:t>
          </a:r>
        </a:p>
      </dgm:t>
    </dgm:pt>
    <dgm:pt modelId="{9021C7B4-477D-430C-91D4-3D6EF7DBB3CF}" type="parTrans" cxnId="{B9EA81F6-781C-40ED-8C45-4A58FDA268E6}">
      <dgm:prSet/>
      <dgm:spPr/>
    </dgm:pt>
    <dgm:pt modelId="{B9FDCE9C-B12C-41DA-AE3D-A4093066A02B}" type="sibTrans" cxnId="{B9EA81F6-781C-40ED-8C45-4A58FDA268E6}">
      <dgm:prSet/>
      <dgm:spPr/>
    </dgm:pt>
    <dgm:pt modelId="{090B4780-4187-472E-A042-7F5C829BAD0D}" type="pres">
      <dgm:prSet presAssocID="{6EE9EC64-1EB0-44EF-A6D6-261E4DD66DDB}" presName="linear" presStyleCnt="0">
        <dgm:presLayoutVars>
          <dgm:dir/>
          <dgm:animLvl val="lvl"/>
          <dgm:resizeHandles val="exact"/>
        </dgm:presLayoutVars>
      </dgm:prSet>
      <dgm:spPr/>
    </dgm:pt>
    <dgm:pt modelId="{3F8835AC-88CD-433A-9A17-D60C205B4266}" type="pres">
      <dgm:prSet presAssocID="{5E6E202B-C0E7-420F-B24E-35AD281DAD4B}" presName="parentLin" presStyleCnt="0"/>
      <dgm:spPr/>
    </dgm:pt>
    <dgm:pt modelId="{DF236323-B768-447C-BEEB-ACEFE7D5E431}" type="pres">
      <dgm:prSet presAssocID="{5E6E202B-C0E7-420F-B24E-35AD281DAD4B}" presName="parentLeftMargin" presStyleLbl="node1" presStyleIdx="0" presStyleCnt="6"/>
      <dgm:spPr/>
    </dgm:pt>
    <dgm:pt modelId="{EFC736BD-A356-4684-BAB2-ADAD77205E72}" type="pres">
      <dgm:prSet presAssocID="{5E6E202B-C0E7-420F-B24E-35AD281DAD4B}" presName="parentText" presStyleLbl="node1" presStyleIdx="0" presStyleCnt="6">
        <dgm:presLayoutVars>
          <dgm:chMax val="0"/>
          <dgm:bulletEnabled val="1"/>
        </dgm:presLayoutVars>
      </dgm:prSet>
      <dgm:spPr/>
    </dgm:pt>
    <dgm:pt modelId="{F081AFBB-B42D-40DC-AA55-73F0EE24D9CA}" type="pres">
      <dgm:prSet presAssocID="{5E6E202B-C0E7-420F-B24E-35AD281DAD4B}" presName="negativeSpace" presStyleCnt="0"/>
      <dgm:spPr/>
    </dgm:pt>
    <dgm:pt modelId="{E6784C78-CAC7-4F23-ABDA-1813D7751FA0}" type="pres">
      <dgm:prSet presAssocID="{5E6E202B-C0E7-420F-B24E-35AD281DAD4B}" presName="childText" presStyleLbl="conFgAcc1" presStyleIdx="0" presStyleCnt="6">
        <dgm:presLayoutVars>
          <dgm:bulletEnabled val="1"/>
        </dgm:presLayoutVars>
      </dgm:prSet>
      <dgm:spPr/>
    </dgm:pt>
    <dgm:pt modelId="{D0990EEE-187D-4096-90AC-5A6F4F96BE67}" type="pres">
      <dgm:prSet presAssocID="{78F64ABE-F61E-4D7E-B8A0-FEB827C48B21}" presName="spaceBetweenRectangles" presStyleCnt="0"/>
      <dgm:spPr/>
    </dgm:pt>
    <dgm:pt modelId="{D1F2B4E9-9122-4E4E-8913-2BFA334474A7}" type="pres">
      <dgm:prSet presAssocID="{05EB4712-6E9C-4DF5-8D8A-12813923D94A}" presName="parentLin" presStyleCnt="0"/>
      <dgm:spPr/>
    </dgm:pt>
    <dgm:pt modelId="{B796DDBC-302C-42FC-9CCA-59C778463405}" type="pres">
      <dgm:prSet presAssocID="{05EB4712-6E9C-4DF5-8D8A-12813923D94A}" presName="parentLeftMargin" presStyleLbl="node1" presStyleIdx="0" presStyleCnt="6"/>
      <dgm:spPr/>
    </dgm:pt>
    <dgm:pt modelId="{3F1CC1DA-B3B2-49CD-A2C0-B50F07673C8E}" type="pres">
      <dgm:prSet presAssocID="{05EB4712-6E9C-4DF5-8D8A-12813923D94A}" presName="parentText" presStyleLbl="node1" presStyleIdx="1" presStyleCnt="6">
        <dgm:presLayoutVars>
          <dgm:chMax val="0"/>
          <dgm:bulletEnabled val="1"/>
        </dgm:presLayoutVars>
      </dgm:prSet>
      <dgm:spPr/>
    </dgm:pt>
    <dgm:pt modelId="{2D11A0FB-9F83-4A67-AA97-A9B867AF4A4C}" type="pres">
      <dgm:prSet presAssocID="{05EB4712-6E9C-4DF5-8D8A-12813923D94A}" presName="negativeSpace" presStyleCnt="0"/>
      <dgm:spPr/>
    </dgm:pt>
    <dgm:pt modelId="{10270C07-E594-411D-85B1-F8EB937410AE}" type="pres">
      <dgm:prSet presAssocID="{05EB4712-6E9C-4DF5-8D8A-12813923D94A}" presName="childText" presStyleLbl="conFgAcc1" presStyleIdx="1" presStyleCnt="6">
        <dgm:presLayoutVars>
          <dgm:bulletEnabled val="1"/>
        </dgm:presLayoutVars>
      </dgm:prSet>
      <dgm:spPr/>
    </dgm:pt>
    <dgm:pt modelId="{614C8E51-C6C4-44D0-87E6-10F8A8454F65}" type="pres">
      <dgm:prSet presAssocID="{BBB4E6F3-BA01-40C1-9B6D-409B19A4E740}" presName="spaceBetweenRectangles" presStyleCnt="0"/>
      <dgm:spPr/>
    </dgm:pt>
    <dgm:pt modelId="{6FA57CDB-B2BA-4415-90BB-797706C82E03}" type="pres">
      <dgm:prSet presAssocID="{247F1859-83D0-4A9C-B193-0485C30483F9}" presName="parentLin" presStyleCnt="0"/>
      <dgm:spPr/>
    </dgm:pt>
    <dgm:pt modelId="{99BAF566-9CC1-4E35-8809-287F605AA531}" type="pres">
      <dgm:prSet presAssocID="{247F1859-83D0-4A9C-B193-0485C30483F9}" presName="parentLeftMargin" presStyleLbl="node1" presStyleIdx="1" presStyleCnt="6"/>
      <dgm:spPr/>
    </dgm:pt>
    <dgm:pt modelId="{D4A3D562-74E3-4B4D-AEFA-FD5AE306F439}" type="pres">
      <dgm:prSet presAssocID="{247F1859-83D0-4A9C-B193-0485C30483F9}" presName="parentText" presStyleLbl="node1" presStyleIdx="2" presStyleCnt="6">
        <dgm:presLayoutVars>
          <dgm:chMax val="0"/>
          <dgm:bulletEnabled val="1"/>
        </dgm:presLayoutVars>
      </dgm:prSet>
      <dgm:spPr/>
    </dgm:pt>
    <dgm:pt modelId="{4C06500C-0DA2-4339-905D-0885F99C512A}" type="pres">
      <dgm:prSet presAssocID="{247F1859-83D0-4A9C-B193-0485C30483F9}" presName="negativeSpace" presStyleCnt="0"/>
      <dgm:spPr/>
    </dgm:pt>
    <dgm:pt modelId="{69447F00-52A9-4779-9F39-8D44F5572F97}" type="pres">
      <dgm:prSet presAssocID="{247F1859-83D0-4A9C-B193-0485C30483F9}" presName="childText" presStyleLbl="conFgAcc1" presStyleIdx="2" presStyleCnt="6">
        <dgm:presLayoutVars>
          <dgm:bulletEnabled val="1"/>
        </dgm:presLayoutVars>
      </dgm:prSet>
      <dgm:spPr/>
    </dgm:pt>
    <dgm:pt modelId="{29D78970-C507-4E53-BDA6-22FBE3E2CA2D}" type="pres">
      <dgm:prSet presAssocID="{89D1080B-5958-4355-B288-175FDAC051C1}" presName="spaceBetweenRectangles" presStyleCnt="0"/>
      <dgm:spPr/>
    </dgm:pt>
    <dgm:pt modelId="{A2A0B93C-8B71-4301-8A6A-A90F294E2403}" type="pres">
      <dgm:prSet presAssocID="{1B5500C9-8C6E-4E2C-B034-ACD79EC6B556}" presName="parentLin" presStyleCnt="0"/>
      <dgm:spPr/>
    </dgm:pt>
    <dgm:pt modelId="{138D6C1B-192D-4A46-AAA6-2D768E734A5F}" type="pres">
      <dgm:prSet presAssocID="{1B5500C9-8C6E-4E2C-B034-ACD79EC6B556}" presName="parentLeftMargin" presStyleLbl="node1" presStyleIdx="2" presStyleCnt="6"/>
      <dgm:spPr/>
    </dgm:pt>
    <dgm:pt modelId="{941A516B-2B1D-4DA0-963A-16BAD0DBD747}" type="pres">
      <dgm:prSet presAssocID="{1B5500C9-8C6E-4E2C-B034-ACD79EC6B556}" presName="parentText" presStyleLbl="node1" presStyleIdx="3" presStyleCnt="6">
        <dgm:presLayoutVars>
          <dgm:chMax val="0"/>
          <dgm:bulletEnabled val="1"/>
        </dgm:presLayoutVars>
      </dgm:prSet>
      <dgm:spPr/>
    </dgm:pt>
    <dgm:pt modelId="{05552EB2-FAB4-4AF8-85A6-541DB611AEB0}" type="pres">
      <dgm:prSet presAssocID="{1B5500C9-8C6E-4E2C-B034-ACD79EC6B556}" presName="negativeSpace" presStyleCnt="0"/>
      <dgm:spPr/>
    </dgm:pt>
    <dgm:pt modelId="{2CA60135-E4D7-4F53-8825-C484ECB2B3FB}" type="pres">
      <dgm:prSet presAssocID="{1B5500C9-8C6E-4E2C-B034-ACD79EC6B556}" presName="childText" presStyleLbl="conFgAcc1" presStyleIdx="3" presStyleCnt="6">
        <dgm:presLayoutVars>
          <dgm:bulletEnabled val="1"/>
        </dgm:presLayoutVars>
      </dgm:prSet>
      <dgm:spPr/>
    </dgm:pt>
    <dgm:pt modelId="{5CA66E9C-CDDF-428A-A5B6-B0213D2CF50E}" type="pres">
      <dgm:prSet presAssocID="{18C74891-CC82-4754-92F4-72877BED6161}" presName="spaceBetweenRectangles" presStyleCnt="0"/>
      <dgm:spPr/>
    </dgm:pt>
    <dgm:pt modelId="{C229E1E2-1A61-41E4-9A89-C3CB2D3BE1B9}" type="pres">
      <dgm:prSet presAssocID="{DA795B36-590A-41F6-8DC3-022777CF2BE0}" presName="parentLin" presStyleCnt="0"/>
      <dgm:spPr/>
    </dgm:pt>
    <dgm:pt modelId="{276F053B-66E3-481F-B7F8-0A6B6294CD61}" type="pres">
      <dgm:prSet presAssocID="{DA795B36-590A-41F6-8DC3-022777CF2BE0}" presName="parentLeftMargin" presStyleLbl="node1" presStyleIdx="3" presStyleCnt="6"/>
      <dgm:spPr/>
    </dgm:pt>
    <dgm:pt modelId="{7C17C94F-78A4-44B3-9451-0FBD2798207A}" type="pres">
      <dgm:prSet presAssocID="{DA795B36-590A-41F6-8DC3-022777CF2BE0}" presName="parentText" presStyleLbl="node1" presStyleIdx="4" presStyleCnt="6">
        <dgm:presLayoutVars>
          <dgm:chMax val="0"/>
          <dgm:bulletEnabled val="1"/>
        </dgm:presLayoutVars>
      </dgm:prSet>
      <dgm:spPr/>
    </dgm:pt>
    <dgm:pt modelId="{DEEA4890-0219-4D11-ABCF-9E30D7C3292F}" type="pres">
      <dgm:prSet presAssocID="{DA795B36-590A-41F6-8DC3-022777CF2BE0}" presName="negativeSpace" presStyleCnt="0"/>
      <dgm:spPr/>
    </dgm:pt>
    <dgm:pt modelId="{255D9CB3-2AD9-4805-9AF7-8669F936B48E}" type="pres">
      <dgm:prSet presAssocID="{DA795B36-590A-41F6-8DC3-022777CF2BE0}" presName="childText" presStyleLbl="conFgAcc1" presStyleIdx="4" presStyleCnt="6">
        <dgm:presLayoutVars>
          <dgm:bulletEnabled val="1"/>
        </dgm:presLayoutVars>
      </dgm:prSet>
      <dgm:spPr/>
    </dgm:pt>
    <dgm:pt modelId="{BE00CF99-CFC9-4B0F-9F8C-16884F670A54}" type="pres">
      <dgm:prSet presAssocID="{5684E5C7-ADFF-4194-BDC7-DB7FC8FA5F8E}" presName="spaceBetweenRectangles" presStyleCnt="0"/>
      <dgm:spPr/>
    </dgm:pt>
    <dgm:pt modelId="{D3CAFF4B-577C-41E2-824D-37B374068844}" type="pres">
      <dgm:prSet presAssocID="{E3B2D648-4248-4E7E-83E4-2002BC5811DC}" presName="parentLin" presStyleCnt="0"/>
      <dgm:spPr/>
    </dgm:pt>
    <dgm:pt modelId="{8E22643B-56E4-4C4E-B896-C21082BDB8C0}" type="pres">
      <dgm:prSet presAssocID="{E3B2D648-4248-4E7E-83E4-2002BC5811DC}" presName="parentLeftMargin" presStyleLbl="node1" presStyleIdx="4" presStyleCnt="6"/>
      <dgm:spPr/>
    </dgm:pt>
    <dgm:pt modelId="{3EA03079-4403-4665-B045-99952EC81758}" type="pres">
      <dgm:prSet presAssocID="{E3B2D648-4248-4E7E-83E4-2002BC5811DC}" presName="parentText" presStyleLbl="node1" presStyleIdx="5" presStyleCnt="6">
        <dgm:presLayoutVars>
          <dgm:chMax val="0"/>
          <dgm:bulletEnabled val="1"/>
        </dgm:presLayoutVars>
      </dgm:prSet>
      <dgm:spPr/>
    </dgm:pt>
    <dgm:pt modelId="{986DB841-57A4-4296-9F06-39DCD201CCBD}" type="pres">
      <dgm:prSet presAssocID="{E3B2D648-4248-4E7E-83E4-2002BC5811DC}" presName="negativeSpace" presStyleCnt="0"/>
      <dgm:spPr/>
    </dgm:pt>
    <dgm:pt modelId="{BA781D98-4943-4C5F-AB57-E3224120E98D}" type="pres">
      <dgm:prSet presAssocID="{E3B2D648-4248-4E7E-83E4-2002BC5811DC}" presName="childText" presStyleLbl="conFgAcc1" presStyleIdx="5" presStyleCnt="6">
        <dgm:presLayoutVars>
          <dgm:bulletEnabled val="1"/>
        </dgm:presLayoutVars>
      </dgm:prSet>
      <dgm:spPr/>
    </dgm:pt>
  </dgm:ptLst>
  <dgm:cxnLst>
    <dgm:cxn modelId="{07B5F904-FFA7-44B2-99A8-AFA37E985478}" srcId="{05EB4712-6E9C-4DF5-8D8A-12813923D94A}" destId="{9236B6A2-10BF-4F5A-8058-EAC59C8A1C2D}" srcOrd="0" destOrd="0" parTransId="{2D08D14D-F01B-4BA5-B53D-A9F02B74E0F2}" sibTransId="{67047646-791F-40CC-9398-F581A212E375}"/>
    <dgm:cxn modelId="{2133B708-5F12-423B-BC7E-D687A1C56F97}" srcId="{247F1859-83D0-4A9C-B193-0485C30483F9}" destId="{FB69E7F6-1914-48B7-9CB9-9385480A34CF}" srcOrd="1" destOrd="0" parTransId="{2E73C2A5-D982-488D-8B3A-10A3A84648B9}" sibTransId="{60957864-1D89-4102-B728-F4EB7D6733EE}"/>
    <dgm:cxn modelId="{5677120A-2333-4405-8B2E-304E4A20513D}" type="presOf" srcId="{1B5500C9-8C6E-4E2C-B034-ACD79EC6B556}" destId="{941A516B-2B1D-4DA0-963A-16BAD0DBD747}" srcOrd="1" destOrd="0" presId="urn:microsoft.com/office/officeart/2005/8/layout/list1"/>
    <dgm:cxn modelId="{0DA6D20A-AFAC-444F-9534-3028FE09779C}" type="presOf" srcId="{4F5E8D25-475E-4B45-A7C9-6640CA34E60E}" destId="{255D9CB3-2AD9-4805-9AF7-8669F936B48E}" srcOrd="0" destOrd="0" presId="urn:microsoft.com/office/officeart/2005/8/layout/list1"/>
    <dgm:cxn modelId="{4B8FE30E-16BC-4697-89E3-6685705825DE}" type="presOf" srcId="{247F1859-83D0-4A9C-B193-0485C30483F9}" destId="{99BAF566-9CC1-4E35-8809-287F605AA531}" srcOrd="0" destOrd="0" presId="urn:microsoft.com/office/officeart/2005/8/layout/list1"/>
    <dgm:cxn modelId="{1D2E5019-7545-4349-9AEC-D7332492D799}" type="presOf" srcId="{2E920A4C-055B-4F4C-A1C2-DE0824F0D3A5}" destId="{10270C07-E594-411D-85B1-F8EB937410AE}" srcOrd="0" destOrd="1" presId="urn:microsoft.com/office/officeart/2005/8/layout/list1"/>
    <dgm:cxn modelId="{DCF4B719-655A-4D9D-82E0-EBF44245AA6E}" srcId="{6EE9EC64-1EB0-44EF-A6D6-261E4DD66DDB}" destId="{247F1859-83D0-4A9C-B193-0485C30483F9}" srcOrd="2" destOrd="0" parTransId="{A78D6FE4-C4BC-4201-B822-7644BE26E6BB}" sibTransId="{89D1080B-5958-4355-B288-175FDAC051C1}"/>
    <dgm:cxn modelId="{8BC4AA22-24C7-4413-8F21-C36FDB69C249}" type="presOf" srcId="{A13E6D35-A0EA-4F07-B03D-8C4017E83B8E}" destId="{69447F00-52A9-4779-9F39-8D44F5572F97}" srcOrd="0" destOrd="0" presId="urn:microsoft.com/office/officeart/2005/8/layout/list1"/>
    <dgm:cxn modelId="{E865B422-1CDB-4A45-936C-52C027D1CB0A}" type="presOf" srcId="{E3B2D648-4248-4E7E-83E4-2002BC5811DC}" destId="{3EA03079-4403-4665-B045-99952EC81758}" srcOrd="1" destOrd="0" presId="urn:microsoft.com/office/officeart/2005/8/layout/list1"/>
    <dgm:cxn modelId="{41BB0B23-E834-4A68-8D43-9A2DB1494865}" srcId="{E3B2D648-4248-4E7E-83E4-2002BC5811DC}" destId="{1B10CCDF-3CFC-4EE5-B533-2BEE4BE1D3A7}" srcOrd="0" destOrd="0" parTransId="{3E274D25-9801-4A75-B33F-1388AA4E5E43}" sibTransId="{33930AF7-6362-417C-9AE6-F2F44F817824}"/>
    <dgm:cxn modelId="{1BB70826-AC88-4C1F-87E4-C1CC5BBD5D6C}" type="presOf" srcId="{6EE9EC64-1EB0-44EF-A6D6-261E4DD66DDB}" destId="{090B4780-4187-472E-A042-7F5C829BAD0D}" srcOrd="0" destOrd="0" presId="urn:microsoft.com/office/officeart/2005/8/layout/list1"/>
    <dgm:cxn modelId="{3C2CBD2C-83A7-484E-9A93-D8360FB4AF08}" type="presOf" srcId="{B24DF6BC-8DA9-4153-A926-8727F6A57B22}" destId="{2CA60135-E4D7-4F53-8825-C484ECB2B3FB}" srcOrd="0" destOrd="0" presId="urn:microsoft.com/office/officeart/2005/8/layout/list1"/>
    <dgm:cxn modelId="{A4C79031-3AA7-47B3-9E90-940C2BC12130}" srcId="{6EE9EC64-1EB0-44EF-A6D6-261E4DD66DDB}" destId="{DA795B36-590A-41F6-8DC3-022777CF2BE0}" srcOrd="4" destOrd="0" parTransId="{14C50D29-82BD-4969-BC9B-349A1D84FE0C}" sibTransId="{5684E5C7-ADFF-4194-BDC7-DB7FC8FA5F8E}"/>
    <dgm:cxn modelId="{80E97F3C-E1FA-4C17-9A65-8C07BC4EA382}" srcId="{05EB4712-6E9C-4DF5-8D8A-12813923D94A}" destId="{2E920A4C-055B-4F4C-A1C2-DE0824F0D3A5}" srcOrd="1" destOrd="0" parTransId="{943FC8D9-C1B8-459B-B08D-5D88E3A4F426}" sibTransId="{6BB0DEA7-2190-4648-8D4E-B8FE106FDC66}"/>
    <dgm:cxn modelId="{181D3E3D-8FA5-473A-97F2-33582D8066B7}" srcId="{247F1859-83D0-4A9C-B193-0485C30483F9}" destId="{A13E6D35-A0EA-4F07-B03D-8C4017E83B8E}" srcOrd="0" destOrd="0" parTransId="{65462A22-039E-4E2A-B095-B14337403604}" sibTransId="{25994326-B0B5-4F0C-854B-ED5C306BB3CC}"/>
    <dgm:cxn modelId="{1359013E-170F-42E6-845D-7DA8E42F96CC}" srcId="{1B5500C9-8C6E-4E2C-B034-ACD79EC6B556}" destId="{32C4E9F0-2036-42A9-9ECE-4B2CFDC32B2D}" srcOrd="1" destOrd="0" parTransId="{2B9A3F50-C2FF-4987-B53A-2B6F15CEC96A}" sibTransId="{C08CD55A-CA19-4FAE-B4BD-94EE292DF688}"/>
    <dgm:cxn modelId="{C293003F-77CE-4FB2-B693-DF0876917095}" type="presOf" srcId="{32C4E9F0-2036-42A9-9ECE-4B2CFDC32B2D}" destId="{2CA60135-E4D7-4F53-8825-C484ECB2B3FB}" srcOrd="0" destOrd="1" presId="urn:microsoft.com/office/officeart/2005/8/layout/list1"/>
    <dgm:cxn modelId="{CFD3B761-8353-40E9-BAF3-BE41DECE025D}" srcId="{6EE9EC64-1EB0-44EF-A6D6-261E4DD66DDB}" destId="{5E6E202B-C0E7-420F-B24E-35AD281DAD4B}" srcOrd="0" destOrd="0" parTransId="{0922B417-513E-4756-8BF4-7009062F175E}" sibTransId="{78F64ABE-F61E-4D7E-B8A0-FEB827C48B21}"/>
    <dgm:cxn modelId="{3565124F-5E19-4560-B99D-93C8315A8740}" type="presOf" srcId="{247F1859-83D0-4A9C-B193-0485C30483F9}" destId="{D4A3D562-74E3-4B4D-AEFA-FD5AE306F439}" srcOrd="1" destOrd="0" presId="urn:microsoft.com/office/officeart/2005/8/layout/list1"/>
    <dgm:cxn modelId="{EA3F8F55-3BC3-4408-AACA-A8761796CF0C}" type="presOf" srcId="{9236B6A2-10BF-4F5A-8058-EAC59C8A1C2D}" destId="{10270C07-E594-411D-85B1-F8EB937410AE}" srcOrd="0" destOrd="0" presId="urn:microsoft.com/office/officeart/2005/8/layout/list1"/>
    <dgm:cxn modelId="{5B016B79-0949-4B80-A4F3-0304C79E5025}" srcId="{5E6E202B-C0E7-420F-B24E-35AD281DAD4B}" destId="{2EF1809E-BD63-47B6-9E18-368A262E2225}" srcOrd="1" destOrd="0" parTransId="{4E38061B-DD25-4735-BC74-58CFB3C4D849}" sibTransId="{39C8AF59-ED4C-4855-9ECC-97A8264DAF1C}"/>
    <dgm:cxn modelId="{92037783-3408-4195-A69C-FF4541C87FB3}" type="presOf" srcId="{05EB4712-6E9C-4DF5-8D8A-12813923D94A}" destId="{3F1CC1DA-B3B2-49CD-A2C0-B50F07673C8E}" srcOrd="1" destOrd="0" presId="urn:microsoft.com/office/officeart/2005/8/layout/list1"/>
    <dgm:cxn modelId="{A9D4328A-DC65-431B-A117-B78529202E1B}" srcId="{6EE9EC64-1EB0-44EF-A6D6-261E4DD66DDB}" destId="{E3B2D648-4248-4E7E-83E4-2002BC5811DC}" srcOrd="5" destOrd="0" parTransId="{C1321986-B77F-476A-8EA1-DDA3C6AF202C}" sibTransId="{538B7E90-6B74-4456-9C30-755FB7A48532}"/>
    <dgm:cxn modelId="{8CC06C8A-14A2-4B06-92EE-39AF427664F1}" srcId="{6EE9EC64-1EB0-44EF-A6D6-261E4DD66DDB}" destId="{1B5500C9-8C6E-4E2C-B034-ACD79EC6B556}" srcOrd="3" destOrd="0" parTransId="{B0CA9FE1-56A8-4394-94DD-A4B84C6C6394}" sibTransId="{18C74891-CC82-4754-92F4-72877BED6161}"/>
    <dgm:cxn modelId="{ABAA188D-5218-4D4F-A201-FE2C44209C23}" type="presOf" srcId="{2EF1809E-BD63-47B6-9E18-368A262E2225}" destId="{E6784C78-CAC7-4F23-ABDA-1813D7751FA0}" srcOrd="0" destOrd="1" presId="urn:microsoft.com/office/officeart/2005/8/layout/list1"/>
    <dgm:cxn modelId="{4E559898-3E0A-468A-8C59-FD7BF650C0BE}" type="presOf" srcId="{05EB4712-6E9C-4DF5-8D8A-12813923D94A}" destId="{B796DDBC-302C-42FC-9CCA-59C778463405}" srcOrd="0" destOrd="0" presId="urn:microsoft.com/office/officeart/2005/8/layout/list1"/>
    <dgm:cxn modelId="{BB721DAE-88DA-4D39-9D9B-BDB89A740185}" type="presOf" srcId="{E3B2D648-4248-4E7E-83E4-2002BC5811DC}" destId="{8E22643B-56E4-4C4E-B896-C21082BDB8C0}" srcOrd="0" destOrd="0" presId="urn:microsoft.com/office/officeart/2005/8/layout/list1"/>
    <dgm:cxn modelId="{DB1C7EB8-A30A-48B8-90C7-C65E550F30F1}" type="presOf" srcId="{FB69E7F6-1914-48B7-9CB9-9385480A34CF}" destId="{69447F00-52A9-4779-9F39-8D44F5572F97}" srcOrd="0" destOrd="1" presId="urn:microsoft.com/office/officeart/2005/8/layout/list1"/>
    <dgm:cxn modelId="{24A92BB9-8E6E-4B7C-A1B2-8665F6F28366}" type="presOf" srcId="{5E6E202B-C0E7-420F-B24E-35AD281DAD4B}" destId="{EFC736BD-A356-4684-BAB2-ADAD77205E72}" srcOrd="1" destOrd="0" presId="urn:microsoft.com/office/officeart/2005/8/layout/list1"/>
    <dgm:cxn modelId="{AF20A3BF-AB08-44BA-ADEB-6EA9A2C6B0EE}" srcId="{DA795B36-590A-41F6-8DC3-022777CF2BE0}" destId="{4F5E8D25-475E-4B45-A7C9-6640CA34E60E}" srcOrd="0" destOrd="0" parTransId="{56A21F63-AF86-44CC-88F2-F2DF1B6E12EE}" sibTransId="{46304BB2-B745-4742-A901-C383A5EA9C25}"/>
    <dgm:cxn modelId="{2C8310C5-0824-44B6-8206-8A9A75B98394}" type="presOf" srcId="{5E6E202B-C0E7-420F-B24E-35AD281DAD4B}" destId="{DF236323-B768-447C-BEEB-ACEFE7D5E431}" srcOrd="0" destOrd="0" presId="urn:microsoft.com/office/officeart/2005/8/layout/list1"/>
    <dgm:cxn modelId="{96CBC6DE-A44C-46FD-A37B-EA1E570B3920}" type="presOf" srcId="{1B10CCDF-3CFC-4EE5-B533-2BEE4BE1D3A7}" destId="{BA781D98-4943-4C5F-AB57-E3224120E98D}" srcOrd="0" destOrd="0" presId="urn:microsoft.com/office/officeart/2005/8/layout/list1"/>
    <dgm:cxn modelId="{202A42E1-E2ED-4AFE-9CFF-BE6FA1517C97}" srcId="{6EE9EC64-1EB0-44EF-A6D6-261E4DD66DDB}" destId="{05EB4712-6E9C-4DF5-8D8A-12813923D94A}" srcOrd="1" destOrd="0" parTransId="{34133A8B-0C5E-407F-A7DB-35EDFD7538ED}" sibTransId="{BBB4E6F3-BA01-40C1-9B6D-409B19A4E740}"/>
    <dgm:cxn modelId="{C4B3F0EE-92DD-4FD6-B463-45E2032D0C49}" type="presOf" srcId="{4E0B2046-6C54-4CD9-B125-404F85BA6532}" destId="{E6784C78-CAC7-4F23-ABDA-1813D7751FA0}" srcOrd="0" destOrd="0" presId="urn:microsoft.com/office/officeart/2005/8/layout/list1"/>
    <dgm:cxn modelId="{6FD0C7F2-6555-42CB-81F6-D16D399BE72F}" srcId="{5E6E202B-C0E7-420F-B24E-35AD281DAD4B}" destId="{4E0B2046-6C54-4CD9-B125-404F85BA6532}" srcOrd="0" destOrd="0" parTransId="{E073869F-D07E-4409-A0D8-9DF58CDCE3DA}" sibTransId="{9E62F3AE-F3C3-4D05-B525-7D332C30E656}"/>
    <dgm:cxn modelId="{1FA564F6-D4B7-4548-88AC-C210089F80AE}" type="presOf" srcId="{DA795B36-590A-41F6-8DC3-022777CF2BE0}" destId="{7C17C94F-78A4-44B3-9451-0FBD2798207A}" srcOrd="1" destOrd="0" presId="urn:microsoft.com/office/officeart/2005/8/layout/list1"/>
    <dgm:cxn modelId="{B9EA81F6-781C-40ED-8C45-4A58FDA268E6}" srcId="{1B5500C9-8C6E-4E2C-B034-ACD79EC6B556}" destId="{B24DF6BC-8DA9-4153-A926-8727F6A57B22}" srcOrd="0" destOrd="0" parTransId="{9021C7B4-477D-430C-91D4-3D6EF7DBB3CF}" sibTransId="{B9FDCE9C-B12C-41DA-AE3D-A4093066A02B}"/>
    <dgm:cxn modelId="{C261D9F9-8232-435F-96C9-05743C2A9BAE}" type="presOf" srcId="{1B5500C9-8C6E-4E2C-B034-ACD79EC6B556}" destId="{138D6C1B-192D-4A46-AAA6-2D768E734A5F}" srcOrd="0" destOrd="0" presId="urn:microsoft.com/office/officeart/2005/8/layout/list1"/>
    <dgm:cxn modelId="{F6CD1EFB-CF59-4943-91AF-9E7D6906F9FF}" type="presOf" srcId="{DA795B36-590A-41F6-8DC3-022777CF2BE0}" destId="{276F053B-66E3-481F-B7F8-0A6B6294CD61}" srcOrd="0" destOrd="0" presId="urn:microsoft.com/office/officeart/2005/8/layout/list1"/>
    <dgm:cxn modelId="{8CA25FC8-BFAA-4F6C-B299-15AA676FCFC7}" type="presParOf" srcId="{090B4780-4187-472E-A042-7F5C829BAD0D}" destId="{3F8835AC-88CD-433A-9A17-D60C205B4266}" srcOrd="0" destOrd="0" presId="urn:microsoft.com/office/officeart/2005/8/layout/list1"/>
    <dgm:cxn modelId="{3C170FA6-814A-4FAE-BF4C-7AED7D1A5E28}" type="presParOf" srcId="{3F8835AC-88CD-433A-9A17-D60C205B4266}" destId="{DF236323-B768-447C-BEEB-ACEFE7D5E431}" srcOrd="0" destOrd="0" presId="urn:microsoft.com/office/officeart/2005/8/layout/list1"/>
    <dgm:cxn modelId="{44D2E33D-ACDB-407F-9A6E-225A4944F165}" type="presParOf" srcId="{3F8835AC-88CD-433A-9A17-D60C205B4266}" destId="{EFC736BD-A356-4684-BAB2-ADAD77205E72}" srcOrd="1" destOrd="0" presId="urn:microsoft.com/office/officeart/2005/8/layout/list1"/>
    <dgm:cxn modelId="{BEF13651-015D-4032-8C1A-1D4586AD4DB9}" type="presParOf" srcId="{090B4780-4187-472E-A042-7F5C829BAD0D}" destId="{F081AFBB-B42D-40DC-AA55-73F0EE24D9CA}" srcOrd="1" destOrd="0" presId="urn:microsoft.com/office/officeart/2005/8/layout/list1"/>
    <dgm:cxn modelId="{F70CCDC4-D5A5-4216-8AC7-1CE893F2A0A9}" type="presParOf" srcId="{090B4780-4187-472E-A042-7F5C829BAD0D}" destId="{E6784C78-CAC7-4F23-ABDA-1813D7751FA0}" srcOrd="2" destOrd="0" presId="urn:microsoft.com/office/officeart/2005/8/layout/list1"/>
    <dgm:cxn modelId="{F900DC0C-8CF3-423D-8A28-6DA807479239}" type="presParOf" srcId="{090B4780-4187-472E-A042-7F5C829BAD0D}" destId="{D0990EEE-187D-4096-90AC-5A6F4F96BE67}" srcOrd="3" destOrd="0" presId="urn:microsoft.com/office/officeart/2005/8/layout/list1"/>
    <dgm:cxn modelId="{ED814221-B774-4A59-8002-02BA7A8DDD87}" type="presParOf" srcId="{090B4780-4187-472E-A042-7F5C829BAD0D}" destId="{D1F2B4E9-9122-4E4E-8913-2BFA334474A7}" srcOrd="4" destOrd="0" presId="urn:microsoft.com/office/officeart/2005/8/layout/list1"/>
    <dgm:cxn modelId="{DC4F1E3B-5AD4-4216-9FE9-64CC5EF276E5}" type="presParOf" srcId="{D1F2B4E9-9122-4E4E-8913-2BFA334474A7}" destId="{B796DDBC-302C-42FC-9CCA-59C778463405}" srcOrd="0" destOrd="0" presId="urn:microsoft.com/office/officeart/2005/8/layout/list1"/>
    <dgm:cxn modelId="{3E2CD562-490B-43D5-8AE7-7EF6AC3A6336}" type="presParOf" srcId="{D1F2B4E9-9122-4E4E-8913-2BFA334474A7}" destId="{3F1CC1DA-B3B2-49CD-A2C0-B50F07673C8E}" srcOrd="1" destOrd="0" presId="urn:microsoft.com/office/officeart/2005/8/layout/list1"/>
    <dgm:cxn modelId="{B33B56B3-AAD8-40A8-9D36-57C44D1DD24C}" type="presParOf" srcId="{090B4780-4187-472E-A042-7F5C829BAD0D}" destId="{2D11A0FB-9F83-4A67-AA97-A9B867AF4A4C}" srcOrd="5" destOrd="0" presId="urn:microsoft.com/office/officeart/2005/8/layout/list1"/>
    <dgm:cxn modelId="{710DF08B-2F19-47AA-85CF-A0CF724CBD25}" type="presParOf" srcId="{090B4780-4187-472E-A042-7F5C829BAD0D}" destId="{10270C07-E594-411D-85B1-F8EB937410AE}" srcOrd="6" destOrd="0" presId="urn:microsoft.com/office/officeart/2005/8/layout/list1"/>
    <dgm:cxn modelId="{C8BFE632-B32C-479E-9969-8520D11AB2D9}" type="presParOf" srcId="{090B4780-4187-472E-A042-7F5C829BAD0D}" destId="{614C8E51-C6C4-44D0-87E6-10F8A8454F65}" srcOrd="7" destOrd="0" presId="urn:microsoft.com/office/officeart/2005/8/layout/list1"/>
    <dgm:cxn modelId="{B973E3F2-4F1A-4FDE-AA71-DACB96831F2C}" type="presParOf" srcId="{090B4780-4187-472E-A042-7F5C829BAD0D}" destId="{6FA57CDB-B2BA-4415-90BB-797706C82E03}" srcOrd="8" destOrd="0" presId="urn:microsoft.com/office/officeart/2005/8/layout/list1"/>
    <dgm:cxn modelId="{F151BB15-B7E7-4E3F-AE3A-19ED4472088D}" type="presParOf" srcId="{6FA57CDB-B2BA-4415-90BB-797706C82E03}" destId="{99BAF566-9CC1-4E35-8809-287F605AA531}" srcOrd="0" destOrd="0" presId="urn:microsoft.com/office/officeart/2005/8/layout/list1"/>
    <dgm:cxn modelId="{1ECCDED4-4F75-4E48-9DDA-B7DCBEB0F6AA}" type="presParOf" srcId="{6FA57CDB-B2BA-4415-90BB-797706C82E03}" destId="{D4A3D562-74E3-4B4D-AEFA-FD5AE306F439}" srcOrd="1" destOrd="0" presId="urn:microsoft.com/office/officeart/2005/8/layout/list1"/>
    <dgm:cxn modelId="{3D605A7A-7C80-4737-93C4-43C336AE5811}" type="presParOf" srcId="{090B4780-4187-472E-A042-7F5C829BAD0D}" destId="{4C06500C-0DA2-4339-905D-0885F99C512A}" srcOrd="9" destOrd="0" presId="urn:microsoft.com/office/officeart/2005/8/layout/list1"/>
    <dgm:cxn modelId="{C036BFEE-5D27-431D-A6E8-521240372A6C}" type="presParOf" srcId="{090B4780-4187-472E-A042-7F5C829BAD0D}" destId="{69447F00-52A9-4779-9F39-8D44F5572F97}" srcOrd="10" destOrd="0" presId="urn:microsoft.com/office/officeart/2005/8/layout/list1"/>
    <dgm:cxn modelId="{8194FD2A-C9DF-45E9-8E27-53F9F0CD4203}" type="presParOf" srcId="{090B4780-4187-472E-A042-7F5C829BAD0D}" destId="{29D78970-C507-4E53-BDA6-22FBE3E2CA2D}" srcOrd="11" destOrd="0" presId="urn:microsoft.com/office/officeart/2005/8/layout/list1"/>
    <dgm:cxn modelId="{F91F5D37-0BF0-47C9-AC7F-89EB2AC41A29}" type="presParOf" srcId="{090B4780-4187-472E-A042-7F5C829BAD0D}" destId="{A2A0B93C-8B71-4301-8A6A-A90F294E2403}" srcOrd="12" destOrd="0" presId="urn:microsoft.com/office/officeart/2005/8/layout/list1"/>
    <dgm:cxn modelId="{650B2771-330C-4023-9CD9-291C16E36934}" type="presParOf" srcId="{A2A0B93C-8B71-4301-8A6A-A90F294E2403}" destId="{138D6C1B-192D-4A46-AAA6-2D768E734A5F}" srcOrd="0" destOrd="0" presId="urn:microsoft.com/office/officeart/2005/8/layout/list1"/>
    <dgm:cxn modelId="{5D01A804-664E-4D3B-A895-CD8015E5F6F0}" type="presParOf" srcId="{A2A0B93C-8B71-4301-8A6A-A90F294E2403}" destId="{941A516B-2B1D-4DA0-963A-16BAD0DBD747}" srcOrd="1" destOrd="0" presId="urn:microsoft.com/office/officeart/2005/8/layout/list1"/>
    <dgm:cxn modelId="{B1363D18-1C88-4774-AD5F-728F16ADDDD8}" type="presParOf" srcId="{090B4780-4187-472E-A042-7F5C829BAD0D}" destId="{05552EB2-FAB4-4AF8-85A6-541DB611AEB0}" srcOrd="13" destOrd="0" presId="urn:microsoft.com/office/officeart/2005/8/layout/list1"/>
    <dgm:cxn modelId="{5A7ADDAE-CBD5-49F3-838B-8AE778635269}" type="presParOf" srcId="{090B4780-4187-472E-A042-7F5C829BAD0D}" destId="{2CA60135-E4D7-4F53-8825-C484ECB2B3FB}" srcOrd="14" destOrd="0" presId="urn:microsoft.com/office/officeart/2005/8/layout/list1"/>
    <dgm:cxn modelId="{DBAF30AE-4181-40E7-BFE3-0C5843AE6B85}" type="presParOf" srcId="{090B4780-4187-472E-A042-7F5C829BAD0D}" destId="{5CA66E9C-CDDF-428A-A5B6-B0213D2CF50E}" srcOrd="15" destOrd="0" presId="urn:microsoft.com/office/officeart/2005/8/layout/list1"/>
    <dgm:cxn modelId="{717D7F11-547A-4037-951C-66EEC8B85D71}" type="presParOf" srcId="{090B4780-4187-472E-A042-7F5C829BAD0D}" destId="{C229E1E2-1A61-41E4-9A89-C3CB2D3BE1B9}" srcOrd="16" destOrd="0" presId="urn:microsoft.com/office/officeart/2005/8/layout/list1"/>
    <dgm:cxn modelId="{61B8E12E-C312-4857-A0FA-F645BEC8C3DB}" type="presParOf" srcId="{C229E1E2-1A61-41E4-9A89-C3CB2D3BE1B9}" destId="{276F053B-66E3-481F-B7F8-0A6B6294CD61}" srcOrd="0" destOrd="0" presId="urn:microsoft.com/office/officeart/2005/8/layout/list1"/>
    <dgm:cxn modelId="{1CDA5928-249D-45C4-8A94-C7CFA3EAE817}" type="presParOf" srcId="{C229E1E2-1A61-41E4-9A89-C3CB2D3BE1B9}" destId="{7C17C94F-78A4-44B3-9451-0FBD2798207A}" srcOrd="1" destOrd="0" presId="urn:microsoft.com/office/officeart/2005/8/layout/list1"/>
    <dgm:cxn modelId="{8FED8960-A4FA-421C-8E21-89797AF34B6F}" type="presParOf" srcId="{090B4780-4187-472E-A042-7F5C829BAD0D}" destId="{DEEA4890-0219-4D11-ABCF-9E30D7C3292F}" srcOrd="17" destOrd="0" presId="urn:microsoft.com/office/officeart/2005/8/layout/list1"/>
    <dgm:cxn modelId="{D356CAAA-86C7-4F6B-AEA2-84340E3DD368}" type="presParOf" srcId="{090B4780-4187-472E-A042-7F5C829BAD0D}" destId="{255D9CB3-2AD9-4805-9AF7-8669F936B48E}" srcOrd="18" destOrd="0" presId="urn:microsoft.com/office/officeart/2005/8/layout/list1"/>
    <dgm:cxn modelId="{5AAA709B-0695-4099-B4C1-6322D2755CCB}" type="presParOf" srcId="{090B4780-4187-472E-A042-7F5C829BAD0D}" destId="{BE00CF99-CFC9-4B0F-9F8C-16884F670A54}" srcOrd="19" destOrd="0" presId="urn:microsoft.com/office/officeart/2005/8/layout/list1"/>
    <dgm:cxn modelId="{B2045F6C-ABDB-4BFC-BB55-FE809E7A26B4}" type="presParOf" srcId="{090B4780-4187-472E-A042-7F5C829BAD0D}" destId="{D3CAFF4B-577C-41E2-824D-37B374068844}" srcOrd="20" destOrd="0" presId="urn:microsoft.com/office/officeart/2005/8/layout/list1"/>
    <dgm:cxn modelId="{6529E07C-1F7E-476E-BB65-6B8244A33C18}" type="presParOf" srcId="{D3CAFF4B-577C-41E2-824D-37B374068844}" destId="{8E22643B-56E4-4C4E-B896-C21082BDB8C0}" srcOrd="0" destOrd="0" presId="urn:microsoft.com/office/officeart/2005/8/layout/list1"/>
    <dgm:cxn modelId="{043FFD92-124D-40E6-B570-F9A4E5674BF0}" type="presParOf" srcId="{D3CAFF4B-577C-41E2-824D-37B374068844}" destId="{3EA03079-4403-4665-B045-99952EC81758}" srcOrd="1" destOrd="0" presId="urn:microsoft.com/office/officeart/2005/8/layout/list1"/>
    <dgm:cxn modelId="{AA9F509C-4E15-4272-B848-7B358424A273}" type="presParOf" srcId="{090B4780-4187-472E-A042-7F5C829BAD0D}" destId="{986DB841-57A4-4296-9F06-39DCD201CCBD}" srcOrd="21" destOrd="0" presId="urn:microsoft.com/office/officeart/2005/8/layout/list1"/>
    <dgm:cxn modelId="{0ECAB7F2-B903-44DE-B965-2DE3BA187561}" type="presParOf" srcId="{090B4780-4187-472E-A042-7F5C829BAD0D}" destId="{BA781D98-4943-4C5F-AB57-E3224120E98D}" srcOrd="2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F3D6F0E3-BA52-43F1-9122-CA72D6CBC708}" type="doc">
      <dgm:prSet loTypeId="urn:microsoft.com/office/officeart/2005/8/layout/hList6" loCatId="list" qsTypeId="urn:microsoft.com/office/officeart/2005/8/quickstyle/simple1" qsCatId="simple" csTypeId="urn:microsoft.com/office/officeart/2005/8/colors/accent2_2" csCatId="accent2" phldr="1"/>
      <dgm:spPr/>
      <dgm:t>
        <a:bodyPr/>
        <a:lstStyle/>
        <a:p>
          <a:endParaRPr lang="en-US"/>
        </a:p>
      </dgm:t>
    </dgm:pt>
    <dgm:pt modelId="{489DFFD0-EFED-4289-94C4-D440B11EA4BF}">
      <dgm:prSet phldrT="[Text]" phldr="0"/>
      <dgm:spPr/>
      <dgm:t>
        <a:bodyPr/>
        <a:lstStyle/>
        <a:p>
          <a:pPr algn="l"/>
          <a:r>
            <a:rPr lang="en-US" b="1" dirty="0"/>
            <a:t>Azure Security Center</a:t>
          </a:r>
          <a:r>
            <a:rPr lang="en-US" dirty="0"/>
            <a:t>: Continuous monitoring and threat detection.</a:t>
          </a:r>
        </a:p>
      </dgm:t>
    </dgm:pt>
    <dgm:pt modelId="{C0E4616B-E772-47DC-8CC3-45407FAD9168}" type="parTrans" cxnId="{5913359A-2BC2-4861-9FFD-5FC762C14DC3}">
      <dgm:prSet/>
      <dgm:spPr/>
      <dgm:t>
        <a:bodyPr/>
        <a:lstStyle/>
        <a:p>
          <a:endParaRPr lang="en-US"/>
        </a:p>
      </dgm:t>
    </dgm:pt>
    <dgm:pt modelId="{EFE4A854-1B4E-43D1-B1D5-8DBF1A07C6E3}" type="sibTrans" cxnId="{5913359A-2BC2-4861-9FFD-5FC762C14DC3}">
      <dgm:prSet/>
      <dgm:spPr/>
      <dgm:t>
        <a:bodyPr/>
        <a:lstStyle/>
        <a:p>
          <a:endParaRPr lang="en-US"/>
        </a:p>
      </dgm:t>
    </dgm:pt>
    <dgm:pt modelId="{5480EEBD-829A-4901-B049-D7B6CB6AB435}">
      <dgm:prSet phldrT="[Text]" phldr="0"/>
      <dgm:spPr/>
      <dgm:t>
        <a:bodyPr/>
        <a:lstStyle/>
        <a:p>
          <a:pPr algn="l" rtl="0"/>
          <a:r>
            <a:rPr lang="en-US" b="1" dirty="0">
              <a:latin typeface="Calibri Light" panose="020F0302020204030204"/>
            </a:rPr>
            <a:t> </a:t>
          </a:r>
          <a:r>
            <a:rPr lang="en-US" b="1" dirty="0"/>
            <a:t>Network Security</a:t>
          </a:r>
          <a:r>
            <a:rPr lang="en-US" dirty="0"/>
            <a:t>: Network security groups (NSGs), virtual network peering, and Azure Firewall.</a:t>
          </a:r>
        </a:p>
      </dgm:t>
    </dgm:pt>
    <dgm:pt modelId="{00535A8F-55FD-447C-B734-A884D1F956B0}" type="parTrans" cxnId="{7762CEF9-2D1F-4A71-97D0-9CE30344F3CD}">
      <dgm:prSet/>
      <dgm:spPr/>
      <dgm:t>
        <a:bodyPr/>
        <a:lstStyle/>
        <a:p>
          <a:endParaRPr lang="en-US"/>
        </a:p>
      </dgm:t>
    </dgm:pt>
    <dgm:pt modelId="{42A46624-4DA6-4858-BEA8-07CCEFF839C7}" type="sibTrans" cxnId="{7762CEF9-2D1F-4A71-97D0-9CE30344F3CD}">
      <dgm:prSet/>
      <dgm:spPr/>
      <dgm:t>
        <a:bodyPr/>
        <a:lstStyle/>
        <a:p>
          <a:endParaRPr lang="en-US"/>
        </a:p>
      </dgm:t>
    </dgm:pt>
    <dgm:pt modelId="{1DA811FF-CC7F-4429-9846-85C0C0D1AF9F}">
      <dgm:prSet phldrT="[Text]" phldr="0"/>
      <dgm:spPr/>
      <dgm:t>
        <a:bodyPr/>
        <a:lstStyle/>
        <a:p>
          <a:pPr algn="l" rtl="0"/>
          <a:r>
            <a:rPr lang="en-US" b="1" dirty="0">
              <a:latin typeface="Calibri Light" panose="020F0302020204030204"/>
            </a:rPr>
            <a:t> </a:t>
          </a:r>
          <a:r>
            <a:rPr lang="en-US" b="1" dirty="0"/>
            <a:t>Compliance and Data Privacy</a:t>
          </a:r>
          <a:endParaRPr lang="en-US" dirty="0"/>
        </a:p>
      </dgm:t>
    </dgm:pt>
    <dgm:pt modelId="{B398CE3A-A8DB-43F3-B033-6542117347EE}" type="parTrans" cxnId="{1C097DB4-AA1E-4B85-A522-3BDAD7E1CB20}">
      <dgm:prSet/>
      <dgm:spPr/>
      <dgm:t>
        <a:bodyPr/>
        <a:lstStyle/>
        <a:p>
          <a:endParaRPr lang="en-US"/>
        </a:p>
      </dgm:t>
    </dgm:pt>
    <dgm:pt modelId="{AB7514A7-B3F2-463A-9B26-06EA1C5AD027}" type="sibTrans" cxnId="{1C097DB4-AA1E-4B85-A522-3BDAD7E1CB20}">
      <dgm:prSet/>
      <dgm:spPr/>
      <dgm:t>
        <a:bodyPr/>
        <a:lstStyle/>
        <a:p>
          <a:endParaRPr lang="en-US"/>
        </a:p>
      </dgm:t>
    </dgm:pt>
    <dgm:pt modelId="{9C1AC4B5-E4D4-4A34-8086-693AA2AB44B5}">
      <dgm:prSet phldrT="[Text]" phldr="0"/>
      <dgm:spPr/>
      <dgm:t>
        <a:bodyPr/>
        <a:lstStyle/>
        <a:p>
          <a:pPr algn="l" rtl="0"/>
          <a:r>
            <a:rPr lang="en-US" b="1" dirty="0"/>
            <a:t>Regulatory Compliance</a:t>
          </a:r>
          <a:r>
            <a:rPr lang="en-US" dirty="0"/>
            <a:t>: Adherence to GDPR, PCI-DSS standards.</a:t>
          </a:r>
        </a:p>
      </dgm:t>
    </dgm:pt>
    <dgm:pt modelId="{BE3CE7D5-FEE9-485E-8E3A-26107384EF79}" type="parTrans" cxnId="{D8BF66CB-62DF-47D3-88B5-BD4DB82B4232}">
      <dgm:prSet/>
      <dgm:spPr/>
      <dgm:t>
        <a:bodyPr/>
        <a:lstStyle/>
        <a:p>
          <a:endParaRPr lang="en-US"/>
        </a:p>
      </dgm:t>
    </dgm:pt>
    <dgm:pt modelId="{4CFBAE04-0661-420D-AF98-AADF466F11B5}" type="sibTrans" cxnId="{D8BF66CB-62DF-47D3-88B5-BD4DB82B4232}">
      <dgm:prSet/>
      <dgm:spPr/>
      <dgm:t>
        <a:bodyPr/>
        <a:lstStyle/>
        <a:p>
          <a:endParaRPr lang="en-US"/>
        </a:p>
      </dgm:t>
    </dgm:pt>
    <dgm:pt modelId="{B6C857D2-C5A9-45A0-A718-E49DE3DCE56A}">
      <dgm:prSet phldrT="[Text]" phldr="0"/>
      <dgm:spPr/>
      <dgm:t>
        <a:bodyPr/>
        <a:lstStyle/>
        <a:p>
          <a:pPr algn="l" rtl="0"/>
          <a:r>
            <a:rPr lang="en-US" b="1" dirty="0">
              <a:latin typeface="Calibri Light" panose="020F0302020204030204"/>
            </a:rPr>
            <a:t> </a:t>
          </a:r>
          <a:r>
            <a:rPr lang="en-US" b="1" dirty="0"/>
            <a:t>Data Minimization</a:t>
          </a:r>
          <a:r>
            <a:rPr lang="en-US" dirty="0"/>
            <a:t>: Collection and processing of only necessary data, with retention policies.</a:t>
          </a:r>
        </a:p>
      </dgm:t>
    </dgm:pt>
    <dgm:pt modelId="{CA606056-961A-4B9A-8246-691883379C13}" type="parTrans" cxnId="{6C87D11D-F429-4092-BCDC-9F7B9D896C75}">
      <dgm:prSet/>
      <dgm:spPr/>
      <dgm:t>
        <a:bodyPr/>
        <a:lstStyle/>
        <a:p>
          <a:endParaRPr lang="en-US"/>
        </a:p>
      </dgm:t>
    </dgm:pt>
    <dgm:pt modelId="{6C2A9C4C-00A3-4A39-824D-CAEF0219115C}" type="sibTrans" cxnId="{6C87D11D-F429-4092-BCDC-9F7B9D896C75}">
      <dgm:prSet/>
      <dgm:spPr/>
      <dgm:t>
        <a:bodyPr/>
        <a:lstStyle/>
        <a:p>
          <a:endParaRPr lang="en-US"/>
        </a:p>
      </dgm:t>
    </dgm:pt>
    <dgm:pt modelId="{D14B7B94-B4B3-4E29-B2C2-2C27E18A6479}">
      <dgm:prSet phldrT="[Text]" phldr="0"/>
      <dgm:spPr/>
      <dgm:t>
        <a:bodyPr/>
        <a:lstStyle/>
        <a:p>
          <a:pPr algn="l" rtl="0"/>
          <a:r>
            <a:rPr lang="en-US" b="1" dirty="0">
              <a:latin typeface="Calibri Light" panose="020F0302020204030204"/>
            </a:rPr>
            <a:t> </a:t>
          </a:r>
          <a:r>
            <a:rPr lang="en-US" b="1" dirty="0"/>
            <a:t>Incident Response and Monitoring</a:t>
          </a:r>
          <a:endParaRPr lang="en-US" dirty="0"/>
        </a:p>
      </dgm:t>
    </dgm:pt>
    <dgm:pt modelId="{2990016F-BB22-47A4-83B0-1C2932A2212E}" type="parTrans" cxnId="{CD07973A-D527-4D29-95A8-C6F940DF8142}">
      <dgm:prSet/>
      <dgm:spPr/>
      <dgm:t>
        <a:bodyPr/>
        <a:lstStyle/>
        <a:p>
          <a:endParaRPr lang="en-US"/>
        </a:p>
      </dgm:t>
    </dgm:pt>
    <dgm:pt modelId="{15CA4EFF-69D3-4CE9-A14D-D2B39430BCE8}" type="sibTrans" cxnId="{CD07973A-D527-4D29-95A8-C6F940DF8142}">
      <dgm:prSet/>
      <dgm:spPr/>
      <dgm:t>
        <a:bodyPr/>
        <a:lstStyle/>
        <a:p>
          <a:endParaRPr lang="en-US"/>
        </a:p>
      </dgm:t>
    </dgm:pt>
    <dgm:pt modelId="{5931EA4C-FE23-42C0-AA1F-5A95885302DC}">
      <dgm:prSet phldrT="[Text]" phldr="0"/>
      <dgm:spPr/>
      <dgm:t>
        <a:bodyPr/>
        <a:lstStyle/>
        <a:p>
          <a:pPr algn="l"/>
          <a:r>
            <a:rPr lang="en-US" b="1" dirty="0"/>
            <a:t>Logging and Monitoring</a:t>
          </a:r>
          <a:r>
            <a:rPr lang="en-US" dirty="0"/>
            <a:t>: Comprehensive capabilities through Azure Monitor and Application Insights.</a:t>
          </a:r>
        </a:p>
      </dgm:t>
    </dgm:pt>
    <dgm:pt modelId="{21755250-BF55-45D2-B914-1638C45857FB}" type="parTrans" cxnId="{E58827B4-13EF-4534-97F0-847F60A075DD}">
      <dgm:prSet/>
      <dgm:spPr/>
      <dgm:t>
        <a:bodyPr/>
        <a:lstStyle/>
        <a:p>
          <a:endParaRPr lang="en-US"/>
        </a:p>
      </dgm:t>
    </dgm:pt>
    <dgm:pt modelId="{DED4A1A0-342E-43AD-9C40-CA8092997BED}" type="sibTrans" cxnId="{E58827B4-13EF-4534-97F0-847F60A075DD}">
      <dgm:prSet/>
      <dgm:spPr/>
      <dgm:t>
        <a:bodyPr/>
        <a:lstStyle/>
        <a:p>
          <a:endParaRPr lang="en-US"/>
        </a:p>
      </dgm:t>
    </dgm:pt>
    <dgm:pt modelId="{80B29B1C-ED28-4FEA-AE33-7C5589BA223C}">
      <dgm:prSet phldrT="[Text]" phldr="0"/>
      <dgm:spPr/>
      <dgm:t>
        <a:bodyPr/>
        <a:lstStyle/>
        <a:p>
          <a:pPr algn="l" rtl="0"/>
          <a:r>
            <a:rPr lang="en-US" b="1" dirty="0">
              <a:latin typeface="Calibri Light" panose="020F0302020204030204"/>
            </a:rPr>
            <a:t> </a:t>
          </a:r>
          <a:r>
            <a:rPr lang="en-US" b="1" dirty="0"/>
            <a:t>Incident Response Plan</a:t>
          </a:r>
          <a:r>
            <a:rPr lang="en-US" dirty="0"/>
            <a:t>: Procedures for detecting, responding to, and recovering from security incidents.</a:t>
          </a:r>
        </a:p>
      </dgm:t>
    </dgm:pt>
    <dgm:pt modelId="{2FE08268-805E-420E-86CD-AF9FBA7DF80E}" type="parTrans" cxnId="{5E88C472-7280-4626-BAC7-CAC150F05CA7}">
      <dgm:prSet/>
      <dgm:spPr/>
      <dgm:t>
        <a:bodyPr/>
        <a:lstStyle/>
        <a:p>
          <a:endParaRPr lang="en-US"/>
        </a:p>
      </dgm:t>
    </dgm:pt>
    <dgm:pt modelId="{4E4F48DF-B870-42A0-9AB3-2D61C44A8515}" type="sibTrans" cxnId="{5E88C472-7280-4626-BAC7-CAC150F05CA7}">
      <dgm:prSet/>
      <dgm:spPr/>
      <dgm:t>
        <a:bodyPr/>
        <a:lstStyle/>
        <a:p>
          <a:endParaRPr lang="en-US"/>
        </a:p>
      </dgm:t>
    </dgm:pt>
    <dgm:pt modelId="{E894C7A6-1523-480E-A0AC-2F1F35F34AE2}">
      <dgm:prSet phldr="0"/>
      <dgm:spPr/>
      <dgm:t>
        <a:bodyPr/>
        <a:lstStyle/>
        <a:p>
          <a:pPr algn="l" rtl="0"/>
          <a:r>
            <a:rPr lang="en-US" b="1" dirty="0">
              <a:latin typeface="Calibri Light" panose="020F0302020204030204"/>
            </a:rPr>
            <a:t> </a:t>
          </a:r>
          <a:r>
            <a:rPr lang="en-US" b="1" dirty="0"/>
            <a:t>Data Encryption</a:t>
          </a:r>
          <a:endParaRPr lang="en-US" dirty="0">
            <a:latin typeface="Calibri Light" panose="020F0302020204030204"/>
          </a:endParaRPr>
        </a:p>
      </dgm:t>
    </dgm:pt>
    <dgm:pt modelId="{78A95AF4-289D-4E5C-81D1-1140776C1C82}" type="parTrans" cxnId="{90BDCE16-83B5-45CF-80E6-548CDD676CE0}">
      <dgm:prSet/>
      <dgm:spPr/>
    </dgm:pt>
    <dgm:pt modelId="{7D11DA4A-D6D2-4B9E-90B9-E62CF83A294F}" type="sibTrans" cxnId="{90BDCE16-83B5-45CF-80E6-548CDD676CE0}">
      <dgm:prSet/>
      <dgm:spPr/>
    </dgm:pt>
    <dgm:pt modelId="{86179F1C-F04D-4E1C-8BF3-1DDD021566CD}">
      <dgm:prSet phldr="0"/>
      <dgm:spPr/>
      <dgm:t>
        <a:bodyPr/>
        <a:lstStyle/>
        <a:p>
          <a:pPr algn="l" rtl="0"/>
          <a:r>
            <a:rPr lang="en-US" b="1" dirty="0">
              <a:latin typeface="Calibri Light" panose="020F0302020204030204"/>
            </a:rPr>
            <a:t> </a:t>
          </a:r>
          <a:r>
            <a:rPr lang="en-US" b="1" dirty="0"/>
            <a:t>Data in Transit</a:t>
          </a:r>
          <a:r>
            <a:rPr lang="en-US" dirty="0"/>
            <a:t>: TLS protocols for secure communication.</a:t>
          </a:r>
        </a:p>
      </dgm:t>
    </dgm:pt>
    <dgm:pt modelId="{FBCED6C3-92B5-43DE-BDE6-C71326EE2096}" type="parTrans" cxnId="{879FA3DC-B86A-45C7-AA5B-FA31277090BB}">
      <dgm:prSet/>
      <dgm:spPr/>
    </dgm:pt>
    <dgm:pt modelId="{726F8081-696B-49E8-9B8E-50B1D917C186}" type="sibTrans" cxnId="{879FA3DC-B86A-45C7-AA5B-FA31277090BB}">
      <dgm:prSet/>
      <dgm:spPr/>
    </dgm:pt>
    <dgm:pt modelId="{DBD32DA7-F44B-48AC-9A7F-75D674CCD7BC}">
      <dgm:prSet phldr="0"/>
      <dgm:spPr/>
      <dgm:t>
        <a:bodyPr/>
        <a:lstStyle/>
        <a:p>
          <a:pPr algn="l" rtl="0"/>
          <a:r>
            <a:rPr lang="en-US" b="1" dirty="0">
              <a:latin typeface="Calibri Light" panose="020F0302020204030204"/>
            </a:rPr>
            <a:t> </a:t>
          </a:r>
          <a:r>
            <a:rPr lang="en-US" b="1" dirty="0"/>
            <a:t>Data at Rest</a:t>
          </a:r>
          <a:r>
            <a:rPr lang="en-US" dirty="0"/>
            <a:t>: Transparent Data Encryption (TDE) and Azure Key Vault for encrypted storage.</a:t>
          </a:r>
        </a:p>
      </dgm:t>
    </dgm:pt>
    <dgm:pt modelId="{35C64FCB-C7F4-4EAE-95DA-15C102EC051E}" type="parTrans" cxnId="{DA9C81F4-BC1D-4677-8C1E-5A5A6CFA8E47}">
      <dgm:prSet/>
      <dgm:spPr/>
    </dgm:pt>
    <dgm:pt modelId="{4A5C61E8-ACDF-436D-9487-50E47F991F3E}" type="sibTrans" cxnId="{DA9C81F4-BC1D-4677-8C1E-5A5A6CFA8E47}">
      <dgm:prSet/>
      <dgm:spPr/>
    </dgm:pt>
    <dgm:pt modelId="{B67CB947-4131-4529-B66B-E11E719AB6B9}">
      <dgm:prSet phldr="0"/>
      <dgm:spPr/>
      <dgm:t>
        <a:bodyPr/>
        <a:lstStyle/>
        <a:p>
          <a:pPr algn="l" rtl="0"/>
          <a:r>
            <a:rPr lang="en-US" b="1" dirty="0">
              <a:latin typeface="Calibri Light" panose="020F0302020204030204"/>
            </a:rPr>
            <a:t> </a:t>
          </a:r>
          <a:r>
            <a:rPr lang="en-US" b="1" dirty="0"/>
            <a:t>Authentication and Access Control</a:t>
          </a:r>
          <a:endParaRPr lang="en-US" dirty="0"/>
        </a:p>
      </dgm:t>
    </dgm:pt>
    <dgm:pt modelId="{6E0B3D23-AF8B-4A92-B8D2-FC6AC698F7D5}" type="parTrans" cxnId="{09505AF4-51E0-41A7-ABC9-EC3A4EC294C7}">
      <dgm:prSet/>
      <dgm:spPr/>
    </dgm:pt>
    <dgm:pt modelId="{3D34881E-8D3B-4D41-8A03-FE9F6960B008}" type="sibTrans" cxnId="{09505AF4-51E0-41A7-ABC9-EC3A4EC294C7}">
      <dgm:prSet/>
      <dgm:spPr/>
    </dgm:pt>
    <dgm:pt modelId="{7332B62C-7D8C-4832-920C-73BE92535062}">
      <dgm:prSet phldr="0"/>
      <dgm:spPr/>
      <dgm:t>
        <a:bodyPr/>
        <a:lstStyle/>
        <a:p>
          <a:pPr algn="l" rtl="0"/>
          <a:r>
            <a:rPr lang="en-US" b="1" dirty="0">
              <a:latin typeface="Calibri Light" panose="020F0302020204030204"/>
            </a:rPr>
            <a:t> </a:t>
          </a:r>
          <a:r>
            <a:rPr lang="en-US" b="1" dirty="0"/>
            <a:t>Azure Active Directory (AAD</a:t>
          </a:r>
          <a:r>
            <a:rPr lang="en-US" dirty="0"/>
            <a:t>): Centralized identity management and multi-factor authentication.</a:t>
          </a:r>
        </a:p>
      </dgm:t>
    </dgm:pt>
    <dgm:pt modelId="{1A8AFA46-8E18-4534-9D5E-7AAB4F85C965}" type="parTrans" cxnId="{F0ACDA13-4AF5-404B-BFED-2F8DC1801E17}">
      <dgm:prSet/>
      <dgm:spPr/>
    </dgm:pt>
    <dgm:pt modelId="{6DFA01A5-B80E-4931-9FB2-B8F8906BED19}" type="sibTrans" cxnId="{F0ACDA13-4AF5-404B-BFED-2F8DC1801E17}">
      <dgm:prSet/>
      <dgm:spPr/>
    </dgm:pt>
    <dgm:pt modelId="{8937589B-7257-4879-B3CE-669523AA446B}">
      <dgm:prSet phldr="0"/>
      <dgm:spPr/>
      <dgm:t>
        <a:bodyPr/>
        <a:lstStyle/>
        <a:p>
          <a:pPr algn="l" rtl="0"/>
          <a:r>
            <a:rPr lang="en-US" b="1" dirty="0">
              <a:latin typeface="Calibri Light" panose="020F0302020204030204"/>
            </a:rPr>
            <a:t> </a:t>
          </a:r>
          <a:r>
            <a:rPr lang="en-US" b="1" dirty="0"/>
            <a:t>Role-Based Access Control (RBAC</a:t>
          </a:r>
          <a:r>
            <a:rPr lang="en-US" dirty="0"/>
            <a:t>): Access restrictions based on roles and permissions.</a:t>
          </a:r>
        </a:p>
      </dgm:t>
    </dgm:pt>
    <dgm:pt modelId="{B2B82C25-CEBD-422F-B59D-F2B719F9377E}" type="parTrans" cxnId="{BB71741B-5600-488A-8DA2-EA554C358C26}">
      <dgm:prSet/>
      <dgm:spPr/>
    </dgm:pt>
    <dgm:pt modelId="{CC5A9978-C4FE-497D-80BC-7DAB8B126FA3}" type="sibTrans" cxnId="{BB71741B-5600-488A-8DA2-EA554C358C26}">
      <dgm:prSet/>
      <dgm:spPr/>
    </dgm:pt>
    <dgm:pt modelId="{EF3615DC-C13B-4DAE-9CF2-6B2664B2EA2E}">
      <dgm:prSet phldr="0"/>
      <dgm:spPr/>
      <dgm:t>
        <a:bodyPr/>
        <a:lstStyle/>
        <a:p>
          <a:pPr algn="l" rtl="0"/>
          <a:r>
            <a:rPr lang="en-US" b="1" dirty="0">
              <a:latin typeface="Calibri Light" panose="020F0302020204030204"/>
            </a:rPr>
            <a:t> </a:t>
          </a:r>
          <a:r>
            <a:rPr lang="en-US" b="1" dirty="0"/>
            <a:t>Secure Development Practices</a:t>
          </a:r>
          <a:endParaRPr lang="en-US" dirty="0"/>
        </a:p>
      </dgm:t>
    </dgm:pt>
    <dgm:pt modelId="{8E5DB0DD-E469-411B-96A2-D2222A608A6F}" type="parTrans" cxnId="{BCCC5BB0-F15F-4366-A64B-808680AB7A54}">
      <dgm:prSet/>
      <dgm:spPr/>
    </dgm:pt>
    <dgm:pt modelId="{EFBBD771-E793-421F-824F-09BE19A53292}" type="sibTrans" cxnId="{BCCC5BB0-F15F-4366-A64B-808680AB7A54}">
      <dgm:prSet/>
      <dgm:spPr/>
    </dgm:pt>
    <dgm:pt modelId="{318B53FC-8A55-4671-88F2-03F04FF40F4B}">
      <dgm:prSet phldr="0"/>
      <dgm:spPr/>
      <dgm:t>
        <a:bodyPr/>
        <a:lstStyle/>
        <a:p>
          <a:pPr algn="l"/>
          <a:r>
            <a:rPr lang="en-US" b="1" dirty="0"/>
            <a:t>Code Reviews and Vulnerability Assessments</a:t>
          </a:r>
          <a:r>
            <a:rPr lang="en-US" dirty="0"/>
            <a:t>: Regular assessments to identify and mitigate security weaknesses.</a:t>
          </a:r>
        </a:p>
      </dgm:t>
    </dgm:pt>
    <dgm:pt modelId="{C2794699-B69E-4716-9477-9445215BBB70}" type="parTrans" cxnId="{7C06F1BE-2E62-48FB-A8CA-8B7611117AB1}">
      <dgm:prSet/>
      <dgm:spPr/>
    </dgm:pt>
    <dgm:pt modelId="{34068069-6909-4903-88E1-75EEEC3FEEE2}" type="sibTrans" cxnId="{7C06F1BE-2E62-48FB-A8CA-8B7611117AB1}">
      <dgm:prSet/>
      <dgm:spPr/>
    </dgm:pt>
    <dgm:pt modelId="{6AAD761D-0547-4839-8108-B7F5F8CD88D4}">
      <dgm:prSet phldr="0"/>
      <dgm:spPr/>
      <dgm:t>
        <a:bodyPr/>
        <a:lstStyle/>
        <a:p>
          <a:pPr algn="l"/>
          <a:r>
            <a:rPr lang="en-US" b="1" dirty="0"/>
            <a:t>Secure Coding Guidelines</a:t>
          </a:r>
          <a:r>
            <a:rPr lang="en-US" dirty="0"/>
            <a:t>: Adherence to industry standards like OWASP Top Ten.</a:t>
          </a:r>
        </a:p>
      </dgm:t>
    </dgm:pt>
    <dgm:pt modelId="{028C7811-9B1D-4930-BE71-92D967853791}" type="parTrans" cxnId="{FF847990-8820-43DD-9DD4-09A69E7DA5B2}">
      <dgm:prSet/>
      <dgm:spPr/>
    </dgm:pt>
    <dgm:pt modelId="{07EA181A-65D0-46FB-8553-89D504FCCB1B}" type="sibTrans" cxnId="{FF847990-8820-43DD-9DD4-09A69E7DA5B2}">
      <dgm:prSet/>
      <dgm:spPr/>
    </dgm:pt>
    <dgm:pt modelId="{A5DAA1DB-5DDD-407B-BCBC-4314BC0E7031}">
      <dgm:prSet phldr="0"/>
      <dgm:spPr/>
      <dgm:t>
        <a:bodyPr/>
        <a:lstStyle/>
        <a:p>
          <a:pPr algn="l" rtl="0"/>
          <a:r>
            <a:rPr lang="en-US" b="1" dirty="0">
              <a:latin typeface="Calibri Light" panose="020F0302020204030204"/>
            </a:rPr>
            <a:t> </a:t>
          </a:r>
          <a:r>
            <a:rPr lang="en-US" b="1" dirty="0"/>
            <a:t>Infrastructure Security</a:t>
          </a:r>
          <a:endParaRPr lang="en-US" dirty="0"/>
        </a:p>
      </dgm:t>
    </dgm:pt>
    <dgm:pt modelId="{FD6462CD-3E79-4571-89C6-C0B3104FD8F7}" type="parTrans" cxnId="{021A640C-5AFB-4795-97A5-2F00FEE189DC}">
      <dgm:prSet/>
      <dgm:spPr/>
    </dgm:pt>
    <dgm:pt modelId="{DD33139C-5DF0-484A-A6E2-093FA733E123}" type="sibTrans" cxnId="{021A640C-5AFB-4795-97A5-2F00FEE189DC}">
      <dgm:prSet/>
      <dgm:spPr/>
    </dgm:pt>
    <dgm:pt modelId="{672C48BF-8F3C-4F7F-9D0F-EBDB1B1B4E93}" type="pres">
      <dgm:prSet presAssocID="{F3D6F0E3-BA52-43F1-9122-CA72D6CBC708}" presName="Name0" presStyleCnt="0">
        <dgm:presLayoutVars>
          <dgm:dir/>
          <dgm:resizeHandles val="exact"/>
        </dgm:presLayoutVars>
      </dgm:prSet>
      <dgm:spPr/>
    </dgm:pt>
    <dgm:pt modelId="{83DA292F-83B6-4EF3-913E-03457264B9F2}" type="pres">
      <dgm:prSet presAssocID="{E894C7A6-1523-480E-A0AC-2F1F35F34AE2}" presName="node" presStyleLbl="node1" presStyleIdx="0" presStyleCnt="6">
        <dgm:presLayoutVars>
          <dgm:bulletEnabled val="1"/>
        </dgm:presLayoutVars>
      </dgm:prSet>
      <dgm:spPr/>
    </dgm:pt>
    <dgm:pt modelId="{19812214-15A6-4FEF-826D-A22E9FCCE74B}" type="pres">
      <dgm:prSet presAssocID="{7D11DA4A-D6D2-4B9E-90B9-E62CF83A294F}" presName="sibTrans" presStyleCnt="0"/>
      <dgm:spPr/>
    </dgm:pt>
    <dgm:pt modelId="{B5316380-996E-4B25-9B80-45D24C1EA1A2}" type="pres">
      <dgm:prSet presAssocID="{B67CB947-4131-4529-B66B-E11E719AB6B9}" presName="node" presStyleLbl="node1" presStyleIdx="1" presStyleCnt="6">
        <dgm:presLayoutVars>
          <dgm:bulletEnabled val="1"/>
        </dgm:presLayoutVars>
      </dgm:prSet>
      <dgm:spPr/>
    </dgm:pt>
    <dgm:pt modelId="{E3EE4617-6778-40D2-81B8-0C13BBC12EB5}" type="pres">
      <dgm:prSet presAssocID="{3D34881E-8D3B-4D41-8A03-FE9F6960B008}" presName="sibTrans" presStyleCnt="0"/>
      <dgm:spPr/>
    </dgm:pt>
    <dgm:pt modelId="{D7A3514E-169E-47A0-AE79-CA5CE7F2D79F}" type="pres">
      <dgm:prSet presAssocID="{EF3615DC-C13B-4DAE-9CF2-6B2664B2EA2E}" presName="node" presStyleLbl="node1" presStyleIdx="2" presStyleCnt="6">
        <dgm:presLayoutVars>
          <dgm:bulletEnabled val="1"/>
        </dgm:presLayoutVars>
      </dgm:prSet>
      <dgm:spPr/>
    </dgm:pt>
    <dgm:pt modelId="{5EAF4C6E-596D-4BAD-A160-2895646F0705}" type="pres">
      <dgm:prSet presAssocID="{EFBBD771-E793-421F-824F-09BE19A53292}" presName="sibTrans" presStyleCnt="0"/>
      <dgm:spPr/>
    </dgm:pt>
    <dgm:pt modelId="{9090B9C8-0A79-4D93-BB91-5600334B5E55}" type="pres">
      <dgm:prSet presAssocID="{A5DAA1DB-5DDD-407B-BCBC-4314BC0E7031}" presName="node" presStyleLbl="node1" presStyleIdx="3" presStyleCnt="6">
        <dgm:presLayoutVars>
          <dgm:bulletEnabled val="1"/>
        </dgm:presLayoutVars>
      </dgm:prSet>
      <dgm:spPr/>
    </dgm:pt>
    <dgm:pt modelId="{FBCD6C0D-44F6-4F94-AA0B-DB354E1F5FAB}" type="pres">
      <dgm:prSet presAssocID="{DD33139C-5DF0-484A-A6E2-093FA733E123}" presName="sibTrans" presStyleCnt="0"/>
      <dgm:spPr/>
    </dgm:pt>
    <dgm:pt modelId="{A5CAE56C-EA3C-4AD3-AB57-B17AD96E4454}" type="pres">
      <dgm:prSet presAssocID="{1DA811FF-CC7F-4429-9846-85C0C0D1AF9F}" presName="node" presStyleLbl="node1" presStyleIdx="4" presStyleCnt="6">
        <dgm:presLayoutVars>
          <dgm:bulletEnabled val="1"/>
        </dgm:presLayoutVars>
      </dgm:prSet>
      <dgm:spPr/>
    </dgm:pt>
    <dgm:pt modelId="{1C0926BB-9C02-4D8F-BCB8-22B841C0E3A1}" type="pres">
      <dgm:prSet presAssocID="{AB7514A7-B3F2-463A-9B26-06EA1C5AD027}" presName="sibTrans" presStyleCnt="0"/>
      <dgm:spPr/>
    </dgm:pt>
    <dgm:pt modelId="{1A816D97-8F27-4D3A-B69D-318283BB3049}" type="pres">
      <dgm:prSet presAssocID="{D14B7B94-B4B3-4E29-B2C2-2C27E18A6479}" presName="node" presStyleLbl="node1" presStyleIdx="5" presStyleCnt="6">
        <dgm:presLayoutVars>
          <dgm:bulletEnabled val="1"/>
        </dgm:presLayoutVars>
      </dgm:prSet>
      <dgm:spPr/>
    </dgm:pt>
  </dgm:ptLst>
  <dgm:cxnLst>
    <dgm:cxn modelId="{FB33A009-224F-4F4E-A4CC-C2A923738556}" type="presOf" srcId="{318B53FC-8A55-4671-88F2-03F04FF40F4B}" destId="{D7A3514E-169E-47A0-AE79-CA5CE7F2D79F}" srcOrd="0" destOrd="1" presId="urn:microsoft.com/office/officeart/2005/8/layout/hList6"/>
    <dgm:cxn modelId="{021A640C-5AFB-4795-97A5-2F00FEE189DC}" srcId="{F3D6F0E3-BA52-43F1-9122-CA72D6CBC708}" destId="{A5DAA1DB-5DDD-407B-BCBC-4314BC0E7031}" srcOrd="3" destOrd="0" parTransId="{FD6462CD-3E79-4571-89C6-C0B3104FD8F7}" sibTransId="{DD33139C-5DF0-484A-A6E2-093FA733E123}"/>
    <dgm:cxn modelId="{66746B0D-0D82-42EA-B889-596508AAFFFA}" type="presOf" srcId="{1DA811FF-CC7F-4429-9846-85C0C0D1AF9F}" destId="{A5CAE56C-EA3C-4AD3-AB57-B17AD96E4454}" srcOrd="0" destOrd="0" presId="urn:microsoft.com/office/officeart/2005/8/layout/hList6"/>
    <dgm:cxn modelId="{7A8EDD0E-4FB9-4F16-8C4E-F276246E8BBE}" type="presOf" srcId="{A5DAA1DB-5DDD-407B-BCBC-4314BC0E7031}" destId="{9090B9C8-0A79-4D93-BB91-5600334B5E55}" srcOrd="0" destOrd="0" presId="urn:microsoft.com/office/officeart/2005/8/layout/hList6"/>
    <dgm:cxn modelId="{F0ACDA13-4AF5-404B-BFED-2F8DC1801E17}" srcId="{B67CB947-4131-4529-B66B-E11E719AB6B9}" destId="{7332B62C-7D8C-4832-920C-73BE92535062}" srcOrd="0" destOrd="0" parTransId="{1A8AFA46-8E18-4534-9D5E-7AAB4F85C965}" sibTransId="{6DFA01A5-B80E-4931-9FB2-B8F8906BED19}"/>
    <dgm:cxn modelId="{90BDCE16-83B5-45CF-80E6-548CDD676CE0}" srcId="{F3D6F0E3-BA52-43F1-9122-CA72D6CBC708}" destId="{E894C7A6-1523-480E-A0AC-2F1F35F34AE2}" srcOrd="0" destOrd="0" parTransId="{78A95AF4-289D-4E5C-81D1-1140776C1C82}" sibTransId="{7D11DA4A-D6D2-4B9E-90B9-E62CF83A294F}"/>
    <dgm:cxn modelId="{BB71741B-5600-488A-8DA2-EA554C358C26}" srcId="{B67CB947-4131-4529-B66B-E11E719AB6B9}" destId="{8937589B-7257-4879-B3CE-669523AA446B}" srcOrd="1" destOrd="0" parTransId="{B2B82C25-CEBD-422F-B59D-F2B719F9377E}" sibTransId="{CC5A9978-C4FE-497D-80BC-7DAB8B126FA3}"/>
    <dgm:cxn modelId="{6C87D11D-F429-4092-BCDC-9F7B9D896C75}" srcId="{1DA811FF-CC7F-4429-9846-85C0C0D1AF9F}" destId="{B6C857D2-C5A9-45A0-A718-E49DE3DCE56A}" srcOrd="1" destOrd="0" parTransId="{CA606056-961A-4B9A-8246-691883379C13}" sibTransId="{6C2A9C4C-00A3-4A39-824D-CAEF0219115C}"/>
    <dgm:cxn modelId="{38798433-BF87-44B6-BBB2-AA72168BE7A3}" type="presOf" srcId="{6AAD761D-0547-4839-8108-B7F5F8CD88D4}" destId="{D7A3514E-169E-47A0-AE79-CA5CE7F2D79F}" srcOrd="0" destOrd="2" presId="urn:microsoft.com/office/officeart/2005/8/layout/hList6"/>
    <dgm:cxn modelId="{CD07973A-D527-4D29-95A8-C6F940DF8142}" srcId="{F3D6F0E3-BA52-43F1-9122-CA72D6CBC708}" destId="{D14B7B94-B4B3-4E29-B2C2-2C27E18A6479}" srcOrd="5" destOrd="0" parTransId="{2990016F-BB22-47A4-83B0-1C2932A2212E}" sibTransId="{15CA4EFF-69D3-4CE9-A14D-D2B39430BCE8}"/>
    <dgm:cxn modelId="{D1D8A54E-41A2-4B94-AF91-5CC009FB2285}" type="presOf" srcId="{F3D6F0E3-BA52-43F1-9122-CA72D6CBC708}" destId="{672C48BF-8F3C-4F7F-9D0F-EBDB1B1B4E93}" srcOrd="0" destOrd="0" presId="urn:microsoft.com/office/officeart/2005/8/layout/hList6"/>
    <dgm:cxn modelId="{5E88C472-7280-4626-BAC7-CAC150F05CA7}" srcId="{D14B7B94-B4B3-4E29-B2C2-2C27E18A6479}" destId="{80B29B1C-ED28-4FEA-AE33-7C5589BA223C}" srcOrd="1" destOrd="0" parTransId="{2FE08268-805E-420E-86CD-AF9FBA7DF80E}" sibTransId="{4E4F48DF-B870-42A0-9AB3-2D61C44A8515}"/>
    <dgm:cxn modelId="{5132497A-B0C8-4A6A-9BA4-8F32770F8DE0}" type="presOf" srcId="{B67CB947-4131-4529-B66B-E11E719AB6B9}" destId="{B5316380-996E-4B25-9B80-45D24C1EA1A2}" srcOrd="0" destOrd="0" presId="urn:microsoft.com/office/officeart/2005/8/layout/hList6"/>
    <dgm:cxn modelId="{88816C80-79EF-44E5-8E85-E09ECFB448DF}" type="presOf" srcId="{EF3615DC-C13B-4DAE-9CF2-6B2664B2EA2E}" destId="{D7A3514E-169E-47A0-AE79-CA5CE7F2D79F}" srcOrd="0" destOrd="0" presId="urn:microsoft.com/office/officeart/2005/8/layout/hList6"/>
    <dgm:cxn modelId="{28558084-6407-4875-8304-94E75974D147}" type="presOf" srcId="{86179F1C-F04D-4E1C-8BF3-1DDD021566CD}" destId="{83DA292F-83B6-4EF3-913E-03457264B9F2}" srcOrd="0" destOrd="1" presId="urn:microsoft.com/office/officeart/2005/8/layout/hList6"/>
    <dgm:cxn modelId="{FF847990-8820-43DD-9DD4-09A69E7DA5B2}" srcId="{EF3615DC-C13B-4DAE-9CF2-6B2664B2EA2E}" destId="{6AAD761D-0547-4839-8108-B7F5F8CD88D4}" srcOrd="1" destOrd="0" parTransId="{028C7811-9B1D-4930-BE71-92D967853791}" sibTransId="{07EA181A-65D0-46FB-8553-89D504FCCB1B}"/>
    <dgm:cxn modelId="{8B063292-1E92-4E43-8B5A-93ED103C7833}" type="presOf" srcId="{7332B62C-7D8C-4832-920C-73BE92535062}" destId="{B5316380-996E-4B25-9B80-45D24C1EA1A2}" srcOrd="0" destOrd="1" presId="urn:microsoft.com/office/officeart/2005/8/layout/hList6"/>
    <dgm:cxn modelId="{5913359A-2BC2-4861-9FFD-5FC762C14DC3}" srcId="{A5DAA1DB-5DDD-407B-BCBC-4314BC0E7031}" destId="{489DFFD0-EFED-4289-94C4-D440B11EA4BF}" srcOrd="0" destOrd="0" parTransId="{C0E4616B-E772-47DC-8CC3-45407FAD9168}" sibTransId="{EFE4A854-1B4E-43D1-B1D5-8DBF1A07C6E3}"/>
    <dgm:cxn modelId="{73894F9A-6A42-4C31-94B1-F86A3864FFDC}" type="presOf" srcId="{DBD32DA7-F44B-48AC-9A7F-75D674CCD7BC}" destId="{83DA292F-83B6-4EF3-913E-03457264B9F2}" srcOrd="0" destOrd="2" presId="urn:microsoft.com/office/officeart/2005/8/layout/hList6"/>
    <dgm:cxn modelId="{31E10BAC-B16C-447C-8580-981429587B06}" type="presOf" srcId="{489DFFD0-EFED-4289-94C4-D440B11EA4BF}" destId="{9090B9C8-0A79-4D93-BB91-5600334B5E55}" srcOrd="0" destOrd="1" presId="urn:microsoft.com/office/officeart/2005/8/layout/hList6"/>
    <dgm:cxn modelId="{E7B8AEAE-407A-4791-8D33-A50ABACEF784}" type="presOf" srcId="{B6C857D2-C5A9-45A0-A718-E49DE3DCE56A}" destId="{A5CAE56C-EA3C-4AD3-AB57-B17AD96E4454}" srcOrd="0" destOrd="2" presId="urn:microsoft.com/office/officeart/2005/8/layout/hList6"/>
    <dgm:cxn modelId="{BCCC5BB0-F15F-4366-A64B-808680AB7A54}" srcId="{F3D6F0E3-BA52-43F1-9122-CA72D6CBC708}" destId="{EF3615DC-C13B-4DAE-9CF2-6B2664B2EA2E}" srcOrd="2" destOrd="0" parTransId="{8E5DB0DD-E469-411B-96A2-D2222A608A6F}" sibTransId="{EFBBD771-E793-421F-824F-09BE19A53292}"/>
    <dgm:cxn modelId="{E58827B4-13EF-4534-97F0-847F60A075DD}" srcId="{D14B7B94-B4B3-4E29-B2C2-2C27E18A6479}" destId="{5931EA4C-FE23-42C0-AA1F-5A95885302DC}" srcOrd="0" destOrd="0" parTransId="{21755250-BF55-45D2-B914-1638C45857FB}" sibTransId="{DED4A1A0-342E-43AD-9C40-CA8092997BED}"/>
    <dgm:cxn modelId="{1C097DB4-AA1E-4B85-A522-3BDAD7E1CB20}" srcId="{F3D6F0E3-BA52-43F1-9122-CA72D6CBC708}" destId="{1DA811FF-CC7F-4429-9846-85C0C0D1AF9F}" srcOrd="4" destOrd="0" parTransId="{B398CE3A-A8DB-43F3-B033-6542117347EE}" sibTransId="{AB7514A7-B3F2-463A-9B26-06EA1C5AD027}"/>
    <dgm:cxn modelId="{2E3AA8B7-0726-429C-80E3-A5F9D40D8DEE}" type="presOf" srcId="{E894C7A6-1523-480E-A0AC-2F1F35F34AE2}" destId="{83DA292F-83B6-4EF3-913E-03457264B9F2}" srcOrd="0" destOrd="0" presId="urn:microsoft.com/office/officeart/2005/8/layout/hList6"/>
    <dgm:cxn modelId="{7C06F1BE-2E62-48FB-A8CA-8B7611117AB1}" srcId="{EF3615DC-C13B-4DAE-9CF2-6B2664B2EA2E}" destId="{318B53FC-8A55-4671-88F2-03F04FF40F4B}" srcOrd="0" destOrd="0" parTransId="{C2794699-B69E-4716-9477-9445215BBB70}" sibTransId="{34068069-6909-4903-88E1-75EEEC3FEEE2}"/>
    <dgm:cxn modelId="{B5164CC2-1922-4C54-8A99-C9230DB63824}" type="presOf" srcId="{8937589B-7257-4879-B3CE-669523AA446B}" destId="{B5316380-996E-4B25-9B80-45D24C1EA1A2}" srcOrd="0" destOrd="2" presId="urn:microsoft.com/office/officeart/2005/8/layout/hList6"/>
    <dgm:cxn modelId="{D8BF66CB-62DF-47D3-88B5-BD4DB82B4232}" srcId="{1DA811FF-CC7F-4429-9846-85C0C0D1AF9F}" destId="{9C1AC4B5-E4D4-4A34-8086-693AA2AB44B5}" srcOrd="0" destOrd="0" parTransId="{BE3CE7D5-FEE9-485E-8E3A-26107384EF79}" sibTransId="{4CFBAE04-0661-420D-AF98-AADF466F11B5}"/>
    <dgm:cxn modelId="{879FA3DC-B86A-45C7-AA5B-FA31277090BB}" srcId="{E894C7A6-1523-480E-A0AC-2F1F35F34AE2}" destId="{86179F1C-F04D-4E1C-8BF3-1DDD021566CD}" srcOrd="0" destOrd="0" parTransId="{FBCED6C3-92B5-43DE-BDE6-C71326EE2096}" sibTransId="{726F8081-696B-49E8-9B8E-50B1D917C186}"/>
    <dgm:cxn modelId="{E54C03DE-2714-4F8E-98C6-82799775B4B6}" type="presOf" srcId="{9C1AC4B5-E4D4-4A34-8086-693AA2AB44B5}" destId="{A5CAE56C-EA3C-4AD3-AB57-B17AD96E4454}" srcOrd="0" destOrd="1" presId="urn:microsoft.com/office/officeart/2005/8/layout/hList6"/>
    <dgm:cxn modelId="{F2EE07E7-5FB4-4106-AD17-BA17B6DA1791}" type="presOf" srcId="{5480EEBD-829A-4901-B049-D7B6CB6AB435}" destId="{9090B9C8-0A79-4D93-BB91-5600334B5E55}" srcOrd="0" destOrd="2" presId="urn:microsoft.com/office/officeart/2005/8/layout/hList6"/>
    <dgm:cxn modelId="{511008F1-7510-4579-B2D6-CC48C7BBEBC1}" type="presOf" srcId="{80B29B1C-ED28-4FEA-AE33-7C5589BA223C}" destId="{1A816D97-8F27-4D3A-B69D-318283BB3049}" srcOrd="0" destOrd="2" presId="urn:microsoft.com/office/officeart/2005/8/layout/hList6"/>
    <dgm:cxn modelId="{4C4A13F4-F0D0-4EB2-B438-79701BCAFCD2}" type="presOf" srcId="{5931EA4C-FE23-42C0-AA1F-5A95885302DC}" destId="{1A816D97-8F27-4D3A-B69D-318283BB3049}" srcOrd="0" destOrd="1" presId="urn:microsoft.com/office/officeart/2005/8/layout/hList6"/>
    <dgm:cxn modelId="{09505AF4-51E0-41A7-ABC9-EC3A4EC294C7}" srcId="{F3D6F0E3-BA52-43F1-9122-CA72D6CBC708}" destId="{B67CB947-4131-4529-B66B-E11E719AB6B9}" srcOrd="1" destOrd="0" parTransId="{6E0B3D23-AF8B-4A92-B8D2-FC6AC698F7D5}" sibTransId="{3D34881E-8D3B-4D41-8A03-FE9F6960B008}"/>
    <dgm:cxn modelId="{DA9C81F4-BC1D-4677-8C1E-5A5A6CFA8E47}" srcId="{E894C7A6-1523-480E-A0AC-2F1F35F34AE2}" destId="{DBD32DA7-F44B-48AC-9A7F-75D674CCD7BC}" srcOrd="1" destOrd="0" parTransId="{35C64FCB-C7F4-4EAE-95DA-15C102EC051E}" sibTransId="{4A5C61E8-ACDF-436D-9487-50E47F991F3E}"/>
    <dgm:cxn modelId="{7762CEF9-2D1F-4A71-97D0-9CE30344F3CD}" srcId="{A5DAA1DB-5DDD-407B-BCBC-4314BC0E7031}" destId="{5480EEBD-829A-4901-B049-D7B6CB6AB435}" srcOrd="1" destOrd="0" parTransId="{00535A8F-55FD-447C-B734-A884D1F956B0}" sibTransId="{42A46624-4DA6-4858-BEA8-07CCEFF839C7}"/>
    <dgm:cxn modelId="{A1B566FB-9EEA-42A8-A655-E1E2D338B55A}" type="presOf" srcId="{D14B7B94-B4B3-4E29-B2C2-2C27E18A6479}" destId="{1A816D97-8F27-4D3A-B69D-318283BB3049}" srcOrd="0" destOrd="0" presId="urn:microsoft.com/office/officeart/2005/8/layout/hList6"/>
    <dgm:cxn modelId="{1AE57BED-6864-48F7-9F60-919271586664}" type="presParOf" srcId="{672C48BF-8F3C-4F7F-9D0F-EBDB1B1B4E93}" destId="{83DA292F-83B6-4EF3-913E-03457264B9F2}" srcOrd="0" destOrd="0" presId="urn:microsoft.com/office/officeart/2005/8/layout/hList6"/>
    <dgm:cxn modelId="{3F089812-3BE5-4DEC-94A1-CAD4911F8F1E}" type="presParOf" srcId="{672C48BF-8F3C-4F7F-9D0F-EBDB1B1B4E93}" destId="{19812214-15A6-4FEF-826D-A22E9FCCE74B}" srcOrd="1" destOrd="0" presId="urn:microsoft.com/office/officeart/2005/8/layout/hList6"/>
    <dgm:cxn modelId="{2B0E8C04-F0A9-4516-900A-FA287B62A0A0}" type="presParOf" srcId="{672C48BF-8F3C-4F7F-9D0F-EBDB1B1B4E93}" destId="{B5316380-996E-4B25-9B80-45D24C1EA1A2}" srcOrd="2" destOrd="0" presId="urn:microsoft.com/office/officeart/2005/8/layout/hList6"/>
    <dgm:cxn modelId="{739DE6A4-5F40-4E03-96A2-E9C485CDC2DA}" type="presParOf" srcId="{672C48BF-8F3C-4F7F-9D0F-EBDB1B1B4E93}" destId="{E3EE4617-6778-40D2-81B8-0C13BBC12EB5}" srcOrd="3" destOrd="0" presId="urn:microsoft.com/office/officeart/2005/8/layout/hList6"/>
    <dgm:cxn modelId="{BCDFAFEC-DE77-4AD7-8ADA-F2C027440E73}" type="presParOf" srcId="{672C48BF-8F3C-4F7F-9D0F-EBDB1B1B4E93}" destId="{D7A3514E-169E-47A0-AE79-CA5CE7F2D79F}" srcOrd="4" destOrd="0" presId="urn:microsoft.com/office/officeart/2005/8/layout/hList6"/>
    <dgm:cxn modelId="{FA2DD208-AA2D-476B-9E87-53D5BBADF264}" type="presParOf" srcId="{672C48BF-8F3C-4F7F-9D0F-EBDB1B1B4E93}" destId="{5EAF4C6E-596D-4BAD-A160-2895646F0705}" srcOrd="5" destOrd="0" presId="urn:microsoft.com/office/officeart/2005/8/layout/hList6"/>
    <dgm:cxn modelId="{695650D2-46D7-45AB-AD7E-70BAFC243497}" type="presParOf" srcId="{672C48BF-8F3C-4F7F-9D0F-EBDB1B1B4E93}" destId="{9090B9C8-0A79-4D93-BB91-5600334B5E55}" srcOrd="6" destOrd="0" presId="urn:microsoft.com/office/officeart/2005/8/layout/hList6"/>
    <dgm:cxn modelId="{63383E52-82A5-4129-B008-96003459BC60}" type="presParOf" srcId="{672C48BF-8F3C-4F7F-9D0F-EBDB1B1B4E93}" destId="{FBCD6C0D-44F6-4F94-AA0B-DB354E1F5FAB}" srcOrd="7" destOrd="0" presId="urn:microsoft.com/office/officeart/2005/8/layout/hList6"/>
    <dgm:cxn modelId="{4CA72EC9-EFF5-4DFC-817E-201622B6EE55}" type="presParOf" srcId="{672C48BF-8F3C-4F7F-9D0F-EBDB1B1B4E93}" destId="{A5CAE56C-EA3C-4AD3-AB57-B17AD96E4454}" srcOrd="8" destOrd="0" presId="urn:microsoft.com/office/officeart/2005/8/layout/hList6"/>
    <dgm:cxn modelId="{6051E1DF-5641-4866-813D-42501AC3ED65}" type="presParOf" srcId="{672C48BF-8F3C-4F7F-9D0F-EBDB1B1B4E93}" destId="{1C0926BB-9C02-4D8F-BCB8-22B841C0E3A1}" srcOrd="9" destOrd="0" presId="urn:microsoft.com/office/officeart/2005/8/layout/hList6"/>
    <dgm:cxn modelId="{62C9E130-0A23-490E-B412-505604FEAC82}" type="presParOf" srcId="{672C48BF-8F3C-4F7F-9D0F-EBDB1B1B4E93}" destId="{1A816D97-8F27-4D3A-B69D-318283BB3049}" srcOrd="10"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ABB0AC3E-6D49-4200-9F93-FCBF888966DD}" type="doc">
      <dgm:prSet loTypeId="urn:microsoft.com/office/officeart/2005/8/layout/hList1" loCatId="list" qsTypeId="urn:microsoft.com/office/officeart/2005/8/quickstyle/simple1" qsCatId="simple" csTypeId="urn:microsoft.com/office/officeart/2005/8/colors/accent2_2" csCatId="accent2" phldr="1"/>
      <dgm:spPr/>
      <dgm:t>
        <a:bodyPr/>
        <a:lstStyle/>
        <a:p>
          <a:endParaRPr lang="en-US"/>
        </a:p>
      </dgm:t>
    </dgm:pt>
    <dgm:pt modelId="{C8DEB84F-3853-4DE2-AEDD-F81B65402B7C}">
      <dgm:prSet phldrT="[Text]" phldr="0"/>
      <dgm:spPr/>
      <dgm:t>
        <a:bodyPr/>
        <a:lstStyle/>
        <a:p>
          <a:pPr algn="l"/>
          <a:r>
            <a:rPr lang="en-US" b="1"/>
            <a:t>Automated Document Handling:</a:t>
          </a:r>
          <a:r>
            <a:rPr lang="en-US"/>
            <a:t> Use RAG (Retrieval-Augmented Generation) to automate document processing, contract generation, and compliance checks.</a:t>
          </a:r>
        </a:p>
      </dgm:t>
    </dgm:pt>
    <dgm:pt modelId="{3EB5E459-AB85-4B11-B9FA-CC02BDF1E106}" type="parTrans" cxnId="{E68F1226-6BE6-446C-AE32-F5B531448352}">
      <dgm:prSet/>
      <dgm:spPr/>
      <dgm:t>
        <a:bodyPr/>
        <a:lstStyle/>
        <a:p>
          <a:endParaRPr lang="en-US"/>
        </a:p>
      </dgm:t>
    </dgm:pt>
    <dgm:pt modelId="{5BC0F079-E917-4A0C-BB6B-8BECF4B27171}" type="sibTrans" cxnId="{E68F1226-6BE6-446C-AE32-F5B531448352}">
      <dgm:prSet/>
      <dgm:spPr/>
      <dgm:t>
        <a:bodyPr/>
        <a:lstStyle/>
        <a:p>
          <a:endParaRPr lang="en-US"/>
        </a:p>
      </dgm:t>
    </dgm:pt>
    <dgm:pt modelId="{BE0942F7-7C4A-4488-8A03-45173216AFDE}">
      <dgm:prSet phldrT="[Text]" phldr="0"/>
      <dgm:spPr/>
      <dgm:t>
        <a:bodyPr/>
        <a:lstStyle/>
        <a:p>
          <a:pPr algn="l"/>
          <a:r>
            <a:rPr lang="en-US" b="1"/>
            <a:t>Operational Efficiency:</a:t>
          </a:r>
          <a:r>
            <a:rPr lang="en-US"/>
            <a:t> Streamline internal processes such as customer onboarding, KYC (Know Your Customer), and regulatory reporting through AI-driven automation.</a:t>
          </a:r>
        </a:p>
      </dgm:t>
    </dgm:pt>
    <dgm:pt modelId="{9FD917D9-802A-426E-9260-777714C27260}" type="parTrans" cxnId="{B047188A-C83A-43C0-BE51-2EECEDEDB652}">
      <dgm:prSet/>
      <dgm:spPr/>
      <dgm:t>
        <a:bodyPr/>
        <a:lstStyle/>
        <a:p>
          <a:endParaRPr lang="en-US"/>
        </a:p>
      </dgm:t>
    </dgm:pt>
    <dgm:pt modelId="{BA4E06AD-B37C-4791-B55F-3FAECA268E54}" type="sibTrans" cxnId="{B047188A-C83A-43C0-BE51-2EECEDEDB652}">
      <dgm:prSet/>
      <dgm:spPr/>
      <dgm:t>
        <a:bodyPr/>
        <a:lstStyle/>
        <a:p>
          <a:endParaRPr lang="en-US"/>
        </a:p>
      </dgm:t>
    </dgm:pt>
    <dgm:pt modelId="{DF977468-3835-41D4-A80F-DBA69B07565F}">
      <dgm:prSet phldrT="[Text]" phldr="0"/>
      <dgm:spPr/>
      <dgm:t>
        <a:bodyPr/>
        <a:lstStyle/>
        <a:p>
          <a:pPr algn="l"/>
          <a:r>
            <a:rPr lang="en-US" b="1"/>
            <a:t>Cross-platform Integration</a:t>
          </a:r>
          <a:endParaRPr lang="en-US"/>
        </a:p>
      </dgm:t>
    </dgm:pt>
    <dgm:pt modelId="{D8BFF16C-8A27-43F7-A906-2ECE54DF3861}" type="parTrans" cxnId="{99C85099-2166-4A18-920E-D18796C3F46F}">
      <dgm:prSet/>
      <dgm:spPr/>
      <dgm:t>
        <a:bodyPr/>
        <a:lstStyle/>
        <a:p>
          <a:endParaRPr lang="en-US"/>
        </a:p>
      </dgm:t>
    </dgm:pt>
    <dgm:pt modelId="{8D0315DE-157B-47C8-A07E-FE2104116336}" type="sibTrans" cxnId="{99C85099-2166-4A18-920E-D18796C3F46F}">
      <dgm:prSet/>
      <dgm:spPr/>
      <dgm:t>
        <a:bodyPr/>
        <a:lstStyle/>
        <a:p>
          <a:endParaRPr lang="en-US"/>
        </a:p>
      </dgm:t>
    </dgm:pt>
    <dgm:pt modelId="{AD224B83-642D-4802-85DB-CA5D6AD2A6CA}">
      <dgm:prSet phldrT="[Text]" phldr="0"/>
      <dgm:spPr/>
      <dgm:t>
        <a:bodyPr/>
        <a:lstStyle/>
        <a:p>
          <a:pPr algn="l"/>
          <a:r>
            <a:rPr lang="en-US" b="1"/>
            <a:t>Omnichannel Engagement:</a:t>
          </a:r>
          <a:r>
            <a:rPr lang="en-US"/>
            <a:t> Expand integration across web, mobile apps, social media platforms, and messaging apps like WhatsApp for consistent and unified customer experiences.</a:t>
          </a:r>
        </a:p>
      </dgm:t>
    </dgm:pt>
    <dgm:pt modelId="{61996328-EF51-48DF-A83E-11417CA9199D}" type="parTrans" cxnId="{930A0C76-D15F-4438-B456-721DA6B655FA}">
      <dgm:prSet/>
      <dgm:spPr/>
      <dgm:t>
        <a:bodyPr/>
        <a:lstStyle/>
        <a:p>
          <a:endParaRPr lang="en-US"/>
        </a:p>
      </dgm:t>
    </dgm:pt>
    <dgm:pt modelId="{75C78536-5C07-41BE-8FD9-DDBBFB1E33BF}" type="sibTrans" cxnId="{930A0C76-D15F-4438-B456-721DA6B655FA}">
      <dgm:prSet/>
      <dgm:spPr/>
      <dgm:t>
        <a:bodyPr/>
        <a:lstStyle/>
        <a:p>
          <a:endParaRPr lang="en-US"/>
        </a:p>
      </dgm:t>
    </dgm:pt>
    <dgm:pt modelId="{98D22C47-9EDF-41EC-952F-30192DAF5F62}">
      <dgm:prSet phldrT="[Text]" phldr="0"/>
      <dgm:spPr/>
      <dgm:t>
        <a:bodyPr/>
        <a:lstStyle/>
        <a:p>
          <a:pPr algn="l"/>
          <a:r>
            <a:rPr lang="en-US" b="1"/>
            <a:t>IoT and Wearable Integration:</a:t>
          </a:r>
          <a:r>
            <a:rPr lang="en-US"/>
            <a:t> Explore integration with IoT devices and wearables to gather real-time customer data and enhance personalized services.</a:t>
          </a:r>
        </a:p>
      </dgm:t>
    </dgm:pt>
    <dgm:pt modelId="{56E54512-479E-43A7-BEE0-FB72C5BF3427}" type="parTrans" cxnId="{99F6BDAF-686E-483D-A030-C0FB3967D3E0}">
      <dgm:prSet/>
      <dgm:spPr/>
      <dgm:t>
        <a:bodyPr/>
        <a:lstStyle/>
        <a:p>
          <a:endParaRPr lang="en-US"/>
        </a:p>
      </dgm:t>
    </dgm:pt>
    <dgm:pt modelId="{0D47A672-5FEB-4497-B6DA-7B037C60BE71}" type="sibTrans" cxnId="{99F6BDAF-686E-483D-A030-C0FB3967D3E0}">
      <dgm:prSet/>
      <dgm:spPr/>
      <dgm:t>
        <a:bodyPr/>
        <a:lstStyle/>
        <a:p>
          <a:endParaRPr lang="en-US"/>
        </a:p>
      </dgm:t>
    </dgm:pt>
    <dgm:pt modelId="{EDC079A2-6B75-4F9E-8A0C-AEFCB2A7C725}">
      <dgm:prSet phldrT="[Text]" phldr="0"/>
      <dgm:spPr/>
      <dgm:t>
        <a:bodyPr/>
        <a:lstStyle/>
        <a:p>
          <a:pPr algn="l"/>
          <a:r>
            <a:rPr lang="en-US" b="1"/>
            <a:t>Continuous Learning and Adaptation</a:t>
          </a:r>
          <a:endParaRPr lang="en-US"/>
        </a:p>
      </dgm:t>
    </dgm:pt>
    <dgm:pt modelId="{BAE77623-C4B5-4AE5-B0AA-5F0F2E0DDC8E}" type="parTrans" cxnId="{E4A46543-5D3E-4F63-B1AF-5103A7E68876}">
      <dgm:prSet/>
      <dgm:spPr/>
      <dgm:t>
        <a:bodyPr/>
        <a:lstStyle/>
        <a:p>
          <a:endParaRPr lang="en-US"/>
        </a:p>
      </dgm:t>
    </dgm:pt>
    <dgm:pt modelId="{5D8CE37D-2761-44D9-863F-C7FF562CB4FB}" type="sibTrans" cxnId="{E4A46543-5D3E-4F63-B1AF-5103A7E68876}">
      <dgm:prSet/>
      <dgm:spPr/>
      <dgm:t>
        <a:bodyPr/>
        <a:lstStyle/>
        <a:p>
          <a:endParaRPr lang="en-US"/>
        </a:p>
      </dgm:t>
    </dgm:pt>
    <dgm:pt modelId="{207F836E-D767-43C5-9852-42EB80C0A1B4}">
      <dgm:prSet phldrT="[Text]" phldr="0"/>
      <dgm:spPr/>
      <dgm:t>
        <a:bodyPr/>
        <a:lstStyle/>
        <a:p>
          <a:pPr algn="l"/>
          <a:r>
            <a:rPr lang="en-US" b="1"/>
            <a:t>Adaptive Learning Models:</a:t>
          </a:r>
          <a:r>
            <a:rPr lang="en-US"/>
            <a:t> Implement AI algorithms that continually learn from user feedback, industry trends, and regulatory changes to enhance service quality and compliance.</a:t>
          </a:r>
        </a:p>
      </dgm:t>
    </dgm:pt>
    <dgm:pt modelId="{B4461F53-8FBB-488C-B9C4-CA312024B928}" type="parTrans" cxnId="{F1B7AF03-EECA-4132-9619-F2D7CE792C27}">
      <dgm:prSet/>
      <dgm:spPr/>
      <dgm:t>
        <a:bodyPr/>
        <a:lstStyle/>
        <a:p>
          <a:endParaRPr lang="en-US"/>
        </a:p>
      </dgm:t>
    </dgm:pt>
    <dgm:pt modelId="{198D0AFF-FC91-4A9E-88FB-7AB8086FE77B}" type="sibTrans" cxnId="{F1B7AF03-EECA-4132-9619-F2D7CE792C27}">
      <dgm:prSet/>
      <dgm:spPr/>
      <dgm:t>
        <a:bodyPr/>
        <a:lstStyle/>
        <a:p>
          <a:endParaRPr lang="en-US"/>
        </a:p>
      </dgm:t>
    </dgm:pt>
    <dgm:pt modelId="{17FC3BC4-561A-417B-871E-DD24BFD4D0F3}">
      <dgm:prSet phldrT="[Text]" phldr="0"/>
      <dgm:spPr/>
      <dgm:t>
        <a:bodyPr/>
        <a:lstStyle/>
        <a:p>
          <a:pPr algn="l"/>
          <a:r>
            <a:rPr lang="en-US" b="1" dirty="0"/>
            <a:t>Ethical AI Practices:</a:t>
          </a:r>
          <a:r>
            <a:rPr lang="en-US" dirty="0"/>
            <a:t> Ensure AI models uphold ethical standards, transparency, and fairness in decision-making processes to build trust and mitigate bias</a:t>
          </a:r>
        </a:p>
      </dgm:t>
    </dgm:pt>
    <dgm:pt modelId="{D5E1E653-D81A-4248-9948-EE63C1854C04}" type="parTrans" cxnId="{FC1E3FEE-56FA-4E45-A969-6BACDF52CA7C}">
      <dgm:prSet/>
      <dgm:spPr/>
      <dgm:t>
        <a:bodyPr/>
        <a:lstStyle/>
        <a:p>
          <a:endParaRPr lang="en-US"/>
        </a:p>
      </dgm:t>
    </dgm:pt>
    <dgm:pt modelId="{DB451E94-3983-4F61-9007-D0155E045D84}" type="sibTrans" cxnId="{FC1E3FEE-56FA-4E45-A969-6BACDF52CA7C}">
      <dgm:prSet/>
      <dgm:spPr/>
      <dgm:t>
        <a:bodyPr/>
        <a:lstStyle/>
        <a:p>
          <a:endParaRPr lang="en-US"/>
        </a:p>
      </dgm:t>
    </dgm:pt>
    <dgm:pt modelId="{391892CB-489C-47AA-8CEB-8767D600CAB7}">
      <dgm:prSet phldr="0"/>
      <dgm:spPr/>
      <dgm:t>
        <a:bodyPr/>
        <a:lstStyle/>
        <a:p>
          <a:pPr algn="l"/>
          <a:r>
            <a:rPr lang="en-US" b="1"/>
            <a:t>Enhanced Personalization</a:t>
          </a:r>
          <a:endParaRPr lang="en-US" dirty="0">
            <a:latin typeface="Calibri Light" panose="020F0302020204030204"/>
          </a:endParaRPr>
        </a:p>
      </dgm:t>
    </dgm:pt>
    <dgm:pt modelId="{46451B2D-9B5B-4CCB-BB7D-CED5AC86E332}" type="parTrans" cxnId="{04CE977D-1B20-402D-ADC9-3AAE154B0A34}">
      <dgm:prSet/>
      <dgm:spPr/>
    </dgm:pt>
    <dgm:pt modelId="{A5175E56-5A90-4F37-95B7-66714504F447}" type="sibTrans" cxnId="{04CE977D-1B20-402D-ADC9-3AAE154B0A34}">
      <dgm:prSet/>
      <dgm:spPr/>
    </dgm:pt>
    <dgm:pt modelId="{8391C8E0-5071-41FA-A7D1-FD0FF7E7AB90}">
      <dgm:prSet phldr="0"/>
      <dgm:spPr/>
      <dgm:t>
        <a:bodyPr/>
        <a:lstStyle/>
        <a:p>
          <a:pPr algn="l"/>
          <a:r>
            <a:rPr lang="en-US" b="1"/>
            <a:t>Behavioral Insights:</a:t>
          </a:r>
          <a:r>
            <a:rPr lang="en-US"/>
            <a:t> Utilize generative AI to analyze customer behavior patterns and preferences to offer hyper-personalized recommendations and services.</a:t>
          </a:r>
        </a:p>
      </dgm:t>
    </dgm:pt>
    <dgm:pt modelId="{EB30BA3A-4E9A-4044-8C64-8AF76017297B}" type="parTrans" cxnId="{CFE75281-F073-4B81-B138-BEAA34D676FE}">
      <dgm:prSet/>
      <dgm:spPr/>
    </dgm:pt>
    <dgm:pt modelId="{023C06D8-619F-4965-984B-B0132DF6E38B}" type="sibTrans" cxnId="{CFE75281-F073-4B81-B138-BEAA34D676FE}">
      <dgm:prSet/>
      <dgm:spPr/>
    </dgm:pt>
    <dgm:pt modelId="{372E1CA7-274B-4044-A4C7-DF655B455B9C}">
      <dgm:prSet phldr="0"/>
      <dgm:spPr/>
      <dgm:t>
        <a:bodyPr/>
        <a:lstStyle/>
        <a:p>
          <a:pPr algn="l"/>
          <a:r>
            <a:rPr lang="en-US" b="1"/>
            <a:t>Real-time Adaptation:</a:t>
          </a:r>
          <a:r>
            <a:rPr lang="en-US"/>
            <a:t> Continuously learn from user interactions to dynamically adjust responses and recommendations in real-time.</a:t>
          </a:r>
        </a:p>
      </dgm:t>
    </dgm:pt>
    <dgm:pt modelId="{51523679-6278-43A2-A57B-79E1574D603A}" type="parTrans" cxnId="{C0920C10-318D-440A-A14B-919F92B32837}">
      <dgm:prSet/>
      <dgm:spPr/>
    </dgm:pt>
    <dgm:pt modelId="{676A92D9-3BCF-4A17-9D28-0CBE54EB472B}" type="sibTrans" cxnId="{C0920C10-318D-440A-A14B-919F92B32837}">
      <dgm:prSet/>
      <dgm:spPr/>
    </dgm:pt>
    <dgm:pt modelId="{C1792484-62AD-4718-848E-F07A20ADCB61}">
      <dgm:prSet phldr="0"/>
      <dgm:spPr/>
      <dgm:t>
        <a:bodyPr/>
        <a:lstStyle/>
        <a:p>
          <a:pPr algn="l"/>
          <a:r>
            <a:rPr lang="en-US" b="1"/>
            <a:t>Multilingual Support and Accessibility</a:t>
          </a:r>
          <a:endParaRPr lang="en-US"/>
        </a:p>
      </dgm:t>
    </dgm:pt>
    <dgm:pt modelId="{A8B689D4-8DC8-4193-824A-FF6E5DF5CDFC}" type="parTrans" cxnId="{6BCE0B7F-C008-44B0-B7F0-2641967C04A4}">
      <dgm:prSet/>
      <dgm:spPr/>
    </dgm:pt>
    <dgm:pt modelId="{41FF50F3-22BC-40F5-A954-4C111426AB5A}" type="sibTrans" cxnId="{6BCE0B7F-C008-44B0-B7F0-2641967C04A4}">
      <dgm:prSet/>
      <dgm:spPr/>
    </dgm:pt>
    <dgm:pt modelId="{9584139F-AC8E-4586-8C7E-40DA49A109B5}">
      <dgm:prSet phldr="0"/>
      <dgm:spPr/>
      <dgm:t>
        <a:bodyPr/>
        <a:lstStyle/>
        <a:p>
          <a:pPr algn="l"/>
          <a:r>
            <a:rPr lang="en-US" b="1"/>
            <a:t>Expanded Language Capabilities:</a:t>
          </a:r>
          <a:r>
            <a:rPr lang="en-US"/>
            <a:t> Extend support to over 60 languages for a truly global reach, enabling seamless communication with diverse customer bases.</a:t>
          </a:r>
        </a:p>
      </dgm:t>
    </dgm:pt>
    <dgm:pt modelId="{7FFB2D0D-6AF6-4835-855C-582C4F26E4A9}" type="parTrans" cxnId="{600D896C-694C-46C4-A5F6-ACC358621A0B}">
      <dgm:prSet/>
      <dgm:spPr/>
    </dgm:pt>
    <dgm:pt modelId="{D6262BD8-3F9A-4091-BC35-1F57A50555AE}" type="sibTrans" cxnId="{600D896C-694C-46C4-A5F6-ACC358621A0B}">
      <dgm:prSet/>
      <dgm:spPr/>
    </dgm:pt>
    <dgm:pt modelId="{4F1A293F-3D2B-4AB6-A493-AD0C506A612B}">
      <dgm:prSet phldr="0"/>
      <dgm:spPr/>
      <dgm:t>
        <a:bodyPr/>
        <a:lstStyle/>
        <a:p>
          <a:pPr algn="l"/>
          <a:r>
            <a:rPr lang="en-US" b="1"/>
            <a:t>Voice Input and Output:</a:t>
          </a:r>
          <a:r>
            <a:rPr lang="en-US"/>
            <a:t> Integrate voice recognition for input and natural language generation for output, enhancing accessibility and user engagement.</a:t>
          </a:r>
        </a:p>
      </dgm:t>
    </dgm:pt>
    <dgm:pt modelId="{D2986C6E-4FCF-4E07-B83D-BA834A7970E4}" type="parTrans" cxnId="{A071EA7A-308A-465A-9714-5B6B3CDF52F8}">
      <dgm:prSet/>
      <dgm:spPr/>
    </dgm:pt>
    <dgm:pt modelId="{CF1EB5A9-42CF-4D62-BFA0-7F92A3B57EC3}" type="sibTrans" cxnId="{A071EA7A-308A-465A-9714-5B6B3CDF52F8}">
      <dgm:prSet/>
      <dgm:spPr/>
    </dgm:pt>
    <dgm:pt modelId="{A30A4E41-BA57-45E9-BD54-102B87C511FC}">
      <dgm:prSet phldr="0"/>
      <dgm:spPr/>
      <dgm:t>
        <a:bodyPr/>
        <a:lstStyle/>
        <a:p>
          <a:pPr algn="l"/>
          <a:r>
            <a:rPr lang="en-US" b="1"/>
            <a:t>Advanced Decision Support</a:t>
          </a:r>
          <a:endParaRPr lang="en-US"/>
        </a:p>
      </dgm:t>
    </dgm:pt>
    <dgm:pt modelId="{7DB6F2A4-8049-4C42-83BB-6499AE2695F7}" type="parTrans" cxnId="{423E5A74-21EC-47EB-A11C-CDEC58727534}">
      <dgm:prSet/>
      <dgm:spPr/>
    </dgm:pt>
    <dgm:pt modelId="{0136E023-9A57-4081-97F8-591ED1EA480E}" type="sibTrans" cxnId="{423E5A74-21EC-47EB-A11C-CDEC58727534}">
      <dgm:prSet/>
      <dgm:spPr/>
    </dgm:pt>
    <dgm:pt modelId="{9F7EA37A-47DD-4205-8D22-F8E65CF3ED91}">
      <dgm:prSet phldr="0"/>
      <dgm:spPr/>
      <dgm:t>
        <a:bodyPr/>
        <a:lstStyle/>
        <a:p>
          <a:pPr algn="l"/>
          <a:r>
            <a:rPr lang="en-US" b="1"/>
            <a:t>Predictive Analytics:</a:t>
          </a:r>
          <a:r>
            <a:rPr lang="en-US"/>
            <a:t> Leverage generative AI for predictive modeling to anticipate customer needs, financial trends, and market dynamics for proactive decision-making.</a:t>
          </a:r>
        </a:p>
      </dgm:t>
    </dgm:pt>
    <dgm:pt modelId="{696F28F3-E326-410A-BEBE-EB4EEDC5013F}" type="parTrans" cxnId="{925508B2-3766-4B4E-A5EF-6F3A0C77FF3C}">
      <dgm:prSet/>
      <dgm:spPr/>
    </dgm:pt>
    <dgm:pt modelId="{9E4255C4-11AE-4A90-8F24-33F56C87CC06}" type="sibTrans" cxnId="{925508B2-3766-4B4E-A5EF-6F3A0C77FF3C}">
      <dgm:prSet/>
      <dgm:spPr/>
    </dgm:pt>
    <dgm:pt modelId="{AC417BC9-DE5E-4370-842F-7F7E75EC4C72}">
      <dgm:prSet phldr="0"/>
      <dgm:spPr/>
      <dgm:t>
        <a:bodyPr/>
        <a:lstStyle/>
        <a:p>
          <a:pPr algn="l"/>
          <a:r>
            <a:rPr lang="en-US" b="1"/>
            <a:t>Scenario Simulation:</a:t>
          </a:r>
          <a:r>
            <a:rPr lang="en-US"/>
            <a:t> Simulate different financial scenarios based on user inputs to provide informed advice and optimize financial planning.</a:t>
          </a:r>
        </a:p>
      </dgm:t>
    </dgm:pt>
    <dgm:pt modelId="{8A2A7D19-8ED4-4DB7-A65A-A6627EF0D04B}" type="parTrans" cxnId="{874DA47E-A732-4147-AF44-25817E225071}">
      <dgm:prSet/>
      <dgm:spPr/>
    </dgm:pt>
    <dgm:pt modelId="{9D1E58B2-0901-442E-824F-66633A0714E8}" type="sibTrans" cxnId="{874DA47E-A732-4147-AF44-25817E225071}">
      <dgm:prSet/>
      <dgm:spPr/>
    </dgm:pt>
    <dgm:pt modelId="{96EAF827-9EE4-4DC7-A61A-5B29B931B746}">
      <dgm:prSet phldr="0"/>
      <dgm:spPr/>
      <dgm:t>
        <a:bodyPr/>
        <a:lstStyle/>
        <a:p>
          <a:pPr algn="l"/>
          <a:r>
            <a:rPr lang="en-US" b="1"/>
            <a:t>Augmented Intelligence in Banking Operations</a:t>
          </a:r>
          <a:endParaRPr lang="en-US"/>
        </a:p>
      </dgm:t>
    </dgm:pt>
    <dgm:pt modelId="{D73A7765-5BA4-4D28-A512-B840D7160C92}" type="parTrans" cxnId="{906EA36C-2823-4D07-BE19-4AFE64B649E5}">
      <dgm:prSet/>
      <dgm:spPr/>
    </dgm:pt>
    <dgm:pt modelId="{32BC5840-02AF-4981-99BF-72C178221EC3}" type="sibTrans" cxnId="{906EA36C-2823-4D07-BE19-4AFE64B649E5}">
      <dgm:prSet/>
      <dgm:spPr/>
    </dgm:pt>
    <dgm:pt modelId="{BF31C76F-897E-4319-96C6-E1DBCC605FF0}" type="pres">
      <dgm:prSet presAssocID="{ABB0AC3E-6D49-4200-9F93-FCBF888966DD}" presName="Name0" presStyleCnt="0">
        <dgm:presLayoutVars>
          <dgm:dir/>
          <dgm:animLvl val="lvl"/>
          <dgm:resizeHandles val="exact"/>
        </dgm:presLayoutVars>
      </dgm:prSet>
      <dgm:spPr/>
    </dgm:pt>
    <dgm:pt modelId="{9449A640-CB5A-4FB5-92F1-2C240190A9C0}" type="pres">
      <dgm:prSet presAssocID="{391892CB-489C-47AA-8CEB-8767D600CAB7}" presName="composite" presStyleCnt="0"/>
      <dgm:spPr/>
    </dgm:pt>
    <dgm:pt modelId="{90A72D72-A6E1-4F73-8CA6-788C1C2C2C21}" type="pres">
      <dgm:prSet presAssocID="{391892CB-489C-47AA-8CEB-8767D600CAB7}" presName="parTx" presStyleLbl="alignNode1" presStyleIdx="0" presStyleCnt="6">
        <dgm:presLayoutVars>
          <dgm:chMax val="0"/>
          <dgm:chPref val="0"/>
          <dgm:bulletEnabled val="1"/>
        </dgm:presLayoutVars>
      </dgm:prSet>
      <dgm:spPr/>
    </dgm:pt>
    <dgm:pt modelId="{D7E594C2-7E7C-4112-B2BB-611F62210AD0}" type="pres">
      <dgm:prSet presAssocID="{391892CB-489C-47AA-8CEB-8767D600CAB7}" presName="desTx" presStyleLbl="alignAccFollowNode1" presStyleIdx="0" presStyleCnt="6">
        <dgm:presLayoutVars>
          <dgm:bulletEnabled val="1"/>
        </dgm:presLayoutVars>
      </dgm:prSet>
      <dgm:spPr/>
    </dgm:pt>
    <dgm:pt modelId="{86D76BEA-53E1-4E91-8354-CD437AB029B7}" type="pres">
      <dgm:prSet presAssocID="{A5175E56-5A90-4F37-95B7-66714504F447}" presName="space" presStyleCnt="0"/>
      <dgm:spPr/>
    </dgm:pt>
    <dgm:pt modelId="{C82CF834-1600-4077-8B0F-AE12F342F6AA}" type="pres">
      <dgm:prSet presAssocID="{C1792484-62AD-4718-848E-F07A20ADCB61}" presName="composite" presStyleCnt="0"/>
      <dgm:spPr/>
    </dgm:pt>
    <dgm:pt modelId="{6CDE3E0C-35AE-4D4C-8D40-41726CB53352}" type="pres">
      <dgm:prSet presAssocID="{C1792484-62AD-4718-848E-F07A20ADCB61}" presName="parTx" presStyleLbl="alignNode1" presStyleIdx="1" presStyleCnt="6">
        <dgm:presLayoutVars>
          <dgm:chMax val="0"/>
          <dgm:chPref val="0"/>
          <dgm:bulletEnabled val="1"/>
        </dgm:presLayoutVars>
      </dgm:prSet>
      <dgm:spPr/>
    </dgm:pt>
    <dgm:pt modelId="{A1B4646E-8BA5-4ED2-9210-8AFA27F5B3F1}" type="pres">
      <dgm:prSet presAssocID="{C1792484-62AD-4718-848E-F07A20ADCB61}" presName="desTx" presStyleLbl="alignAccFollowNode1" presStyleIdx="1" presStyleCnt="6">
        <dgm:presLayoutVars>
          <dgm:bulletEnabled val="1"/>
        </dgm:presLayoutVars>
      </dgm:prSet>
      <dgm:spPr/>
    </dgm:pt>
    <dgm:pt modelId="{31BD4311-AF1E-4224-A671-A1F51F0DB9B6}" type="pres">
      <dgm:prSet presAssocID="{41FF50F3-22BC-40F5-A954-4C111426AB5A}" presName="space" presStyleCnt="0"/>
      <dgm:spPr/>
    </dgm:pt>
    <dgm:pt modelId="{72851FEB-F379-408C-8C68-2B436C089055}" type="pres">
      <dgm:prSet presAssocID="{A30A4E41-BA57-45E9-BD54-102B87C511FC}" presName="composite" presStyleCnt="0"/>
      <dgm:spPr/>
    </dgm:pt>
    <dgm:pt modelId="{4CFCED14-9EB5-4439-887D-5957AA7493C5}" type="pres">
      <dgm:prSet presAssocID="{A30A4E41-BA57-45E9-BD54-102B87C511FC}" presName="parTx" presStyleLbl="alignNode1" presStyleIdx="2" presStyleCnt="6">
        <dgm:presLayoutVars>
          <dgm:chMax val="0"/>
          <dgm:chPref val="0"/>
          <dgm:bulletEnabled val="1"/>
        </dgm:presLayoutVars>
      </dgm:prSet>
      <dgm:spPr/>
    </dgm:pt>
    <dgm:pt modelId="{B14F28D3-0F7D-4AEA-AC9A-0F75D6040299}" type="pres">
      <dgm:prSet presAssocID="{A30A4E41-BA57-45E9-BD54-102B87C511FC}" presName="desTx" presStyleLbl="alignAccFollowNode1" presStyleIdx="2" presStyleCnt="6">
        <dgm:presLayoutVars>
          <dgm:bulletEnabled val="1"/>
        </dgm:presLayoutVars>
      </dgm:prSet>
      <dgm:spPr/>
    </dgm:pt>
    <dgm:pt modelId="{3AAA2E97-1802-413E-B411-7DB80707CA01}" type="pres">
      <dgm:prSet presAssocID="{0136E023-9A57-4081-97F8-591ED1EA480E}" presName="space" presStyleCnt="0"/>
      <dgm:spPr/>
    </dgm:pt>
    <dgm:pt modelId="{F395235A-6C73-42F1-92F4-D47DCC0BAA61}" type="pres">
      <dgm:prSet presAssocID="{96EAF827-9EE4-4DC7-A61A-5B29B931B746}" presName="composite" presStyleCnt="0"/>
      <dgm:spPr/>
    </dgm:pt>
    <dgm:pt modelId="{88D56439-B190-4B50-B9A4-F1208F68D2B4}" type="pres">
      <dgm:prSet presAssocID="{96EAF827-9EE4-4DC7-A61A-5B29B931B746}" presName="parTx" presStyleLbl="alignNode1" presStyleIdx="3" presStyleCnt="6">
        <dgm:presLayoutVars>
          <dgm:chMax val="0"/>
          <dgm:chPref val="0"/>
          <dgm:bulletEnabled val="1"/>
        </dgm:presLayoutVars>
      </dgm:prSet>
      <dgm:spPr/>
    </dgm:pt>
    <dgm:pt modelId="{D88A92B1-A6BA-4D38-9D1F-CF5DB522FE37}" type="pres">
      <dgm:prSet presAssocID="{96EAF827-9EE4-4DC7-A61A-5B29B931B746}" presName="desTx" presStyleLbl="alignAccFollowNode1" presStyleIdx="3" presStyleCnt="6">
        <dgm:presLayoutVars>
          <dgm:bulletEnabled val="1"/>
        </dgm:presLayoutVars>
      </dgm:prSet>
      <dgm:spPr/>
    </dgm:pt>
    <dgm:pt modelId="{27D764DC-3F76-45A9-A1EB-3EE5420209E6}" type="pres">
      <dgm:prSet presAssocID="{32BC5840-02AF-4981-99BF-72C178221EC3}" presName="space" presStyleCnt="0"/>
      <dgm:spPr/>
    </dgm:pt>
    <dgm:pt modelId="{BFAB01C1-AC5E-4EF9-8C8D-F0A2B422F5B8}" type="pres">
      <dgm:prSet presAssocID="{DF977468-3835-41D4-A80F-DBA69B07565F}" presName="composite" presStyleCnt="0"/>
      <dgm:spPr/>
    </dgm:pt>
    <dgm:pt modelId="{5E9DA8F8-828C-4F41-852E-B8DEE26F18EB}" type="pres">
      <dgm:prSet presAssocID="{DF977468-3835-41D4-A80F-DBA69B07565F}" presName="parTx" presStyleLbl="alignNode1" presStyleIdx="4" presStyleCnt="6">
        <dgm:presLayoutVars>
          <dgm:chMax val="0"/>
          <dgm:chPref val="0"/>
          <dgm:bulletEnabled val="1"/>
        </dgm:presLayoutVars>
      </dgm:prSet>
      <dgm:spPr/>
    </dgm:pt>
    <dgm:pt modelId="{D11CD8C8-8D5F-4323-A9A7-971428ECE3EC}" type="pres">
      <dgm:prSet presAssocID="{DF977468-3835-41D4-A80F-DBA69B07565F}" presName="desTx" presStyleLbl="alignAccFollowNode1" presStyleIdx="4" presStyleCnt="6">
        <dgm:presLayoutVars>
          <dgm:bulletEnabled val="1"/>
        </dgm:presLayoutVars>
      </dgm:prSet>
      <dgm:spPr/>
    </dgm:pt>
    <dgm:pt modelId="{092F626D-F456-4F02-A1A3-8239112962F5}" type="pres">
      <dgm:prSet presAssocID="{8D0315DE-157B-47C8-A07E-FE2104116336}" presName="space" presStyleCnt="0"/>
      <dgm:spPr/>
    </dgm:pt>
    <dgm:pt modelId="{723EC356-2D0F-4898-A6EF-4A3ABD88E834}" type="pres">
      <dgm:prSet presAssocID="{EDC079A2-6B75-4F9E-8A0C-AEFCB2A7C725}" presName="composite" presStyleCnt="0"/>
      <dgm:spPr/>
    </dgm:pt>
    <dgm:pt modelId="{3FB71F6B-42D4-4113-9D7B-78F2AFFEA2B0}" type="pres">
      <dgm:prSet presAssocID="{EDC079A2-6B75-4F9E-8A0C-AEFCB2A7C725}" presName="parTx" presStyleLbl="alignNode1" presStyleIdx="5" presStyleCnt="6">
        <dgm:presLayoutVars>
          <dgm:chMax val="0"/>
          <dgm:chPref val="0"/>
          <dgm:bulletEnabled val="1"/>
        </dgm:presLayoutVars>
      </dgm:prSet>
      <dgm:spPr/>
    </dgm:pt>
    <dgm:pt modelId="{F2347CE4-E0EF-4667-92B6-BE7AD675AD09}" type="pres">
      <dgm:prSet presAssocID="{EDC079A2-6B75-4F9E-8A0C-AEFCB2A7C725}" presName="desTx" presStyleLbl="alignAccFollowNode1" presStyleIdx="5" presStyleCnt="6">
        <dgm:presLayoutVars>
          <dgm:bulletEnabled val="1"/>
        </dgm:presLayoutVars>
      </dgm:prSet>
      <dgm:spPr/>
    </dgm:pt>
  </dgm:ptLst>
  <dgm:cxnLst>
    <dgm:cxn modelId="{F1B7AF03-EECA-4132-9619-F2D7CE792C27}" srcId="{EDC079A2-6B75-4F9E-8A0C-AEFCB2A7C725}" destId="{207F836E-D767-43C5-9852-42EB80C0A1B4}" srcOrd="0" destOrd="0" parTransId="{B4461F53-8FBB-488C-B9C4-CA312024B928}" sibTransId="{198D0AFF-FC91-4A9E-88FB-7AB8086FE77B}"/>
    <dgm:cxn modelId="{C0920C10-318D-440A-A14B-919F92B32837}" srcId="{391892CB-489C-47AA-8CEB-8767D600CAB7}" destId="{372E1CA7-274B-4044-A4C7-DF655B455B9C}" srcOrd="1" destOrd="0" parTransId="{51523679-6278-43A2-A57B-79E1574D603A}" sibTransId="{676A92D9-3BCF-4A17-9D28-0CBE54EB472B}"/>
    <dgm:cxn modelId="{B0DEAC1A-5CD9-44AB-8298-1044754E2532}" type="presOf" srcId="{AD224B83-642D-4802-85DB-CA5D6AD2A6CA}" destId="{D11CD8C8-8D5F-4323-A9A7-971428ECE3EC}" srcOrd="0" destOrd="0" presId="urn:microsoft.com/office/officeart/2005/8/layout/hList1"/>
    <dgm:cxn modelId="{28C8B91E-D069-4A77-9AFA-D46280DEA6D5}" type="presOf" srcId="{BE0942F7-7C4A-4488-8A03-45173216AFDE}" destId="{D88A92B1-A6BA-4D38-9D1F-CF5DB522FE37}" srcOrd="0" destOrd="1" presId="urn:microsoft.com/office/officeart/2005/8/layout/hList1"/>
    <dgm:cxn modelId="{E68F1226-6BE6-446C-AE32-F5B531448352}" srcId="{96EAF827-9EE4-4DC7-A61A-5B29B931B746}" destId="{C8DEB84F-3853-4DE2-AEDD-F81B65402B7C}" srcOrd="0" destOrd="0" parTransId="{3EB5E459-AB85-4B11-B9FA-CC02BDF1E106}" sibTransId="{5BC0F079-E917-4A0C-BB6B-8BECF4B27171}"/>
    <dgm:cxn modelId="{3A4F1C31-8C09-4A99-8D23-E4FB813CBA3B}" type="presOf" srcId="{A30A4E41-BA57-45E9-BD54-102B87C511FC}" destId="{4CFCED14-9EB5-4439-887D-5957AA7493C5}" srcOrd="0" destOrd="0" presId="urn:microsoft.com/office/officeart/2005/8/layout/hList1"/>
    <dgm:cxn modelId="{AE2A2E33-2A17-4A3C-83FC-675D96FB0139}" type="presOf" srcId="{AC417BC9-DE5E-4370-842F-7F7E75EC4C72}" destId="{B14F28D3-0F7D-4AEA-AC9A-0F75D6040299}" srcOrd="0" destOrd="1" presId="urn:microsoft.com/office/officeart/2005/8/layout/hList1"/>
    <dgm:cxn modelId="{4A6A4837-2B2C-4E42-8929-8B3060292194}" type="presOf" srcId="{C8DEB84F-3853-4DE2-AEDD-F81B65402B7C}" destId="{D88A92B1-A6BA-4D38-9D1F-CF5DB522FE37}" srcOrd="0" destOrd="0" presId="urn:microsoft.com/office/officeart/2005/8/layout/hList1"/>
    <dgm:cxn modelId="{E4A46543-5D3E-4F63-B1AF-5103A7E68876}" srcId="{ABB0AC3E-6D49-4200-9F93-FCBF888966DD}" destId="{EDC079A2-6B75-4F9E-8A0C-AEFCB2A7C725}" srcOrd="5" destOrd="0" parTransId="{BAE77623-C4B5-4AE5-B0AA-5F0F2E0DDC8E}" sibTransId="{5D8CE37D-2761-44D9-863F-C7FF562CB4FB}"/>
    <dgm:cxn modelId="{72D24868-51F7-419D-ACD0-AFF3329C642E}" type="presOf" srcId="{391892CB-489C-47AA-8CEB-8767D600CAB7}" destId="{90A72D72-A6E1-4F73-8CA6-788C1C2C2C21}" srcOrd="0" destOrd="0" presId="urn:microsoft.com/office/officeart/2005/8/layout/hList1"/>
    <dgm:cxn modelId="{CF153349-AFAC-49C4-B56C-8A96C53E2C68}" type="presOf" srcId="{207F836E-D767-43C5-9852-42EB80C0A1B4}" destId="{F2347CE4-E0EF-4667-92B6-BE7AD675AD09}" srcOrd="0" destOrd="0" presId="urn:microsoft.com/office/officeart/2005/8/layout/hList1"/>
    <dgm:cxn modelId="{600D896C-694C-46C4-A5F6-ACC358621A0B}" srcId="{C1792484-62AD-4718-848E-F07A20ADCB61}" destId="{9584139F-AC8E-4586-8C7E-40DA49A109B5}" srcOrd="0" destOrd="0" parTransId="{7FFB2D0D-6AF6-4835-855C-582C4F26E4A9}" sibTransId="{D6262BD8-3F9A-4091-BC35-1F57A50555AE}"/>
    <dgm:cxn modelId="{906EA36C-2823-4D07-BE19-4AFE64B649E5}" srcId="{ABB0AC3E-6D49-4200-9F93-FCBF888966DD}" destId="{96EAF827-9EE4-4DC7-A61A-5B29B931B746}" srcOrd="3" destOrd="0" parTransId="{D73A7765-5BA4-4D28-A512-B840D7160C92}" sibTransId="{32BC5840-02AF-4981-99BF-72C178221EC3}"/>
    <dgm:cxn modelId="{F4D7136F-F439-4B68-B36C-2A3299290668}" type="presOf" srcId="{9584139F-AC8E-4586-8C7E-40DA49A109B5}" destId="{A1B4646E-8BA5-4ED2-9210-8AFA27F5B3F1}" srcOrd="0" destOrd="0" presId="urn:microsoft.com/office/officeart/2005/8/layout/hList1"/>
    <dgm:cxn modelId="{423E5A74-21EC-47EB-A11C-CDEC58727534}" srcId="{ABB0AC3E-6D49-4200-9F93-FCBF888966DD}" destId="{A30A4E41-BA57-45E9-BD54-102B87C511FC}" srcOrd="2" destOrd="0" parTransId="{7DB6F2A4-8049-4C42-83BB-6499AE2695F7}" sibTransId="{0136E023-9A57-4081-97F8-591ED1EA480E}"/>
    <dgm:cxn modelId="{930A0C76-D15F-4438-B456-721DA6B655FA}" srcId="{DF977468-3835-41D4-A80F-DBA69B07565F}" destId="{AD224B83-642D-4802-85DB-CA5D6AD2A6CA}" srcOrd="0" destOrd="0" parTransId="{61996328-EF51-48DF-A83E-11417CA9199D}" sibTransId="{75C78536-5C07-41BE-8FD9-DDBBFB1E33BF}"/>
    <dgm:cxn modelId="{17414056-16A8-483E-81D4-6A274FE72F02}" type="presOf" srcId="{17FC3BC4-561A-417B-871E-DD24BFD4D0F3}" destId="{F2347CE4-E0EF-4667-92B6-BE7AD675AD09}" srcOrd="0" destOrd="1" presId="urn:microsoft.com/office/officeart/2005/8/layout/hList1"/>
    <dgm:cxn modelId="{A071EA7A-308A-465A-9714-5B6B3CDF52F8}" srcId="{C1792484-62AD-4718-848E-F07A20ADCB61}" destId="{4F1A293F-3D2B-4AB6-A493-AD0C506A612B}" srcOrd="1" destOrd="0" parTransId="{D2986C6E-4FCF-4E07-B83D-BA834A7970E4}" sibTransId="{CF1EB5A9-42CF-4D62-BFA0-7F92A3B57EC3}"/>
    <dgm:cxn modelId="{01D36E7D-6DD3-4C31-8215-9AEA65365ACD}" type="presOf" srcId="{96EAF827-9EE4-4DC7-A61A-5B29B931B746}" destId="{88D56439-B190-4B50-B9A4-F1208F68D2B4}" srcOrd="0" destOrd="0" presId="urn:microsoft.com/office/officeart/2005/8/layout/hList1"/>
    <dgm:cxn modelId="{04CE977D-1B20-402D-ADC9-3AAE154B0A34}" srcId="{ABB0AC3E-6D49-4200-9F93-FCBF888966DD}" destId="{391892CB-489C-47AA-8CEB-8767D600CAB7}" srcOrd="0" destOrd="0" parTransId="{46451B2D-9B5B-4CCB-BB7D-CED5AC86E332}" sibTransId="{A5175E56-5A90-4F37-95B7-66714504F447}"/>
    <dgm:cxn modelId="{874DA47E-A732-4147-AF44-25817E225071}" srcId="{A30A4E41-BA57-45E9-BD54-102B87C511FC}" destId="{AC417BC9-DE5E-4370-842F-7F7E75EC4C72}" srcOrd="1" destOrd="0" parTransId="{8A2A7D19-8ED4-4DB7-A65A-A6627EF0D04B}" sibTransId="{9D1E58B2-0901-442E-824F-66633A0714E8}"/>
    <dgm:cxn modelId="{6BCE0B7F-C008-44B0-B7F0-2641967C04A4}" srcId="{ABB0AC3E-6D49-4200-9F93-FCBF888966DD}" destId="{C1792484-62AD-4718-848E-F07A20ADCB61}" srcOrd="1" destOrd="0" parTransId="{A8B689D4-8DC8-4193-824A-FF6E5DF5CDFC}" sibTransId="{41FF50F3-22BC-40F5-A954-4C111426AB5A}"/>
    <dgm:cxn modelId="{B0C6527F-04C9-488C-B6D7-C4F3887C10FF}" type="presOf" srcId="{372E1CA7-274B-4044-A4C7-DF655B455B9C}" destId="{D7E594C2-7E7C-4112-B2BB-611F62210AD0}" srcOrd="0" destOrd="1" presId="urn:microsoft.com/office/officeart/2005/8/layout/hList1"/>
    <dgm:cxn modelId="{CFE75281-F073-4B81-B138-BEAA34D676FE}" srcId="{391892CB-489C-47AA-8CEB-8767D600CAB7}" destId="{8391C8E0-5071-41FA-A7D1-FD0FF7E7AB90}" srcOrd="0" destOrd="0" parTransId="{EB30BA3A-4E9A-4044-8C64-8AF76017297B}" sibTransId="{023C06D8-619F-4965-984B-B0132DF6E38B}"/>
    <dgm:cxn modelId="{51C93C84-485B-46FA-ADFD-0A036E8D61C6}" type="presOf" srcId="{9F7EA37A-47DD-4205-8D22-F8E65CF3ED91}" destId="{B14F28D3-0F7D-4AEA-AC9A-0F75D6040299}" srcOrd="0" destOrd="0" presId="urn:microsoft.com/office/officeart/2005/8/layout/hList1"/>
    <dgm:cxn modelId="{B047188A-C83A-43C0-BE51-2EECEDEDB652}" srcId="{96EAF827-9EE4-4DC7-A61A-5B29B931B746}" destId="{BE0942F7-7C4A-4488-8A03-45173216AFDE}" srcOrd="1" destOrd="0" parTransId="{9FD917D9-802A-426E-9260-777714C27260}" sibTransId="{BA4E06AD-B37C-4791-B55F-3FAECA268E54}"/>
    <dgm:cxn modelId="{E3DD938D-61C1-4BEE-AB10-54656D9C18CD}" type="presOf" srcId="{98D22C47-9EDF-41EC-952F-30192DAF5F62}" destId="{D11CD8C8-8D5F-4323-A9A7-971428ECE3EC}" srcOrd="0" destOrd="1" presId="urn:microsoft.com/office/officeart/2005/8/layout/hList1"/>
    <dgm:cxn modelId="{99C85099-2166-4A18-920E-D18796C3F46F}" srcId="{ABB0AC3E-6D49-4200-9F93-FCBF888966DD}" destId="{DF977468-3835-41D4-A80F-DBA69B07565F}" srcOrd="4" destOrd="0" parTransId="{D8BFF16C-8A27-43F7-A906-2ECE54DF3861}" sibTransId="{8D0315DE-157B-47C8-A07E-FE2104116336}"/>
    <dgm:cxn modelId="{99F6BDAF-686E-483D-A030-C0FB3967D3E0}" srcId="{DF977468-3835-41D4-A80F-DBA69B07565F}" destId="{98D22C47-9EDF-41EC-952F-30192DAF5F62}" srcOrd="1" destOrd="0" parTransId="{56E54512-479E-43A7-BEE0-FB72C5BF3427}" sibTransId="{0D47A672-5FEB-4497-B6DA-7B037C60BE71}"/>
    <dgm:cxn modelId="{925508B2-3766-4B4E-A5EF-6F3A0C77FF3C}" srcId="{A30A4E41-BA57-45E9-BD54-102B87C511FC}" destId="{9F7EA37A-47DD-4205-8D22-F8E65CF3ED91}" srcOrd="0" destOrd="0" parTransId="{696F28F3-E326-410A-BEBE-EB4EEDC5013F}" sibTransId="{9E4255C4-11AE-4A90-8F24-33F56C87CC06}"/>
    <dgm:cxn modelId="{FAAD98C5-EBDA-4F1A-A1CC-70BC9F4E35CD}" type="presOf" srcId="{DF977468-3835-41D4-A80F-DBA69B07565F}" destId="{5E9DA8F8-828C-4F41-852E-B8DEE26F18EB}" srcOrd="0" destOrd="0" presId="urn:microsoft.com/office/officeart/2005/8/layout/hList1"/>
    <dgm:cxn modelId="{6E0C09CC-D2F3-4A70-8F6C-FD36F4638AA3}" type="presOf" srcId="{C1792484-62AD-4718-848E-F07A20ADCB61}" destId="{6CDE3E0C-35AE-4D4C-8D40-41726CB53352}" srcOrd="0" destOrd="0" presId="urn:microsoft.com/office/officeart/2005/8/layout/hList1"/>
    <dgm:cxn modelId="{4C6151CF-2D7F-4B67-AC15-2CE09BC13F21}" type="presOf" srcId="{EDC079A2-6B75-4F9E-8A0C-AEFCB2A7C725}" destId="{3FB71F6B-42D4-4113-9D7B-78F2AFFEA2B0}" srcOrd="0" destOrd="0" presId="urn:microsoft.com/office/officeart/2005/8/layout/hList1"/>
    <dgm:cxn modelId="{1787EDDE-E864-40CC-A7F5-47E19D158C20}" type="presOf" srcId="{ABB0AC3E-6D49-4200-9F93-FCBF888966DD}" destId="{BF31C76F-897E-4319-96C6-E1DBCC605FF0}" srcOrd="0" destOrd="0" presId="urn:microsoft.com/office/officeart/2005/8/layout/hList1"/>
    <dgm:cxn modelId="{464BACE5-B261-4414-8824-AB276A95FF4C}" type="presOf" srcId="{8391C8E0-5071-41FA-A7D1-FD0FF7E7AB90}" destId="{D7E594C2-7E7C-4112-B2BB-611F62210AD0}" srcOrd="0" destOrd="0" presId="urn:microsoft.com/office/officeart/2005/8/layout/hList1"/>
    <dgm:cxn modelId="{FC1E3FEE-56FA-4E45-A969-6BACDF52CA7C}" srcId="{EDC079A2-6B75-4F9E-8A0C-AEFCB2A7C725}" destId="{17FC3BC4-561A-417B-871E-DD24BFD4D0F3}" srcOrd="1" destOrd="0" parTransId="{D5E1E653-D81A-4248-9948-EE63C1854C04}" sibTransId="{DB451E94-3983-4F61-9007-D0155E045D84}"/>
    <dgm:cxn modelId="{53EBB9EF-A6D1-4A66-9834-0BC10B3CE7D0}" type="presOf" srcId="{4F1A293F-3D2B-4AB6-A493-AD0C506A612B}" destId="{A1B4646E-8BA5-4ED2-9210-8AFA27F5B3F1}" srcOrd="0" destOrd="1" presId="urn:microsoft.com/office/officeart/2005/8/layout/hList1"/>
    <dgm:cxn modelId="{7523BB2C-8214-44FD-8EEB-DD91E9093E13}" type="presParOf" srcId="{BF31C76F-897E-4319-96C6-E1DBCC605FF0}" destId="{9449A640-CB5A-4FB5-92F1-2C240190A9C0}" srcOrd="0" destOrd="0" presId="urn:microsoft.com/office/officeart/2005/8/layout/hList1"/>
    <dgm:cxn modelId="{2B38C105-24C8-42FF-862D-D035B64709BF}" type="presParOf" srcId="{9449A640-CB5A-4FB5-92F1-2C240190A9C0}" destId="{90A72D72-A6E1-4F73-8CA6-788C1C2C2C21}" srcOrd="0" destOrd="0" presId="urn:microsoft.com/office/officeart/2005/8/layout/hList1"/>
    <dgm:cxn modelId="{35881525-33C9-4796-AD69-75E27E18A64C}" type="presParOf" srcId="{9449A640-CB5A-4FB5-92F1-2C240190A9C0}" destId="{D7E594C2-7E7C-4112-B2BB-611F62210AD0}" srcOrd="1" destOrd="0" presId="urn:microsoft.com/office/officeart/2005/8/layout/hList1"/>
    <dgm:cxn modelId="{E89CF5B6-2E7B-403D-A4B9-C1B25CCE3204}" type="presParOf" srcId="{BF31C76F-897E-4319-96C6-E1DBCC605FF0}" destId="{86D76BEA-53E1-4E91-8354-CD437AB029B7}" srcOrd="1" destOrd="0" presId="urn:microsoft.com/office/officeart/2005/8/layout/hList1"/>
    <dgm:cxn modelId="{FE2A7810-18CA-41BF-A6E1-B73B24DBE143}" type="presParOf" srcId="{BF31C76F-897E-4319-96C6-E1DBCC605FF0}" destId="{C82CF834-1600-4077-8B0F-AE12F342F6AA}" srcOrd="2" destOrd="0" presId="urn:microsoft.com/office/officeart/2005/8/layout/hList1"/>
    <dgm:cxn modelId="{EBEBAAAC-0183-454D-AC97-09CB815C71CD}" type="presParOf" srcId="{C82CF834-1600-4077-8B0F-AE12F342F6AA}" destId="{6CDE3E0C-35AE-4D4C-8D40-41726CB53352}" srcOrd="0" destOrd="0" presId="urn:microsoft.com/office/officeart/2005/8/layout/hList1"/>
    <dgm:cxn modelId="{5D733051-7685-4EA0-B16D-C29ADAA58359}" type="presParOf" srcId="{C82CF834-1600-4077-8B0F-AE12F342F6AA}" destId="{A1B4646E-8BA5-4ED2-9210-8AFA27F5B3F1}" srcOrd="1" destOrd="0" presId="urn:microsoft.com/office/officeart/2005/8/layout/hList1"/>
    <dgm:cxn modelId="{0878CB4E-19EC-46A1-8FCB-DE7D666C617E}" type="presParOf" srcId="{BF31C76F-897E-4319-96C6-E1DBCC605FF0}" destId="{31BD4311-AF1E-4224-A671-A1F51F0DB9B6}" srcOrd="3" destOrd="0" presId="urn:microsoft.com/office/officeart/2005/8/layout/hList1"/>
    <dgm:cxn modelId="{C45C58A7-B12F-40FC-A92B-1673D4C40C6B}" type="presParOf" srcId="{BF31C76F-897E-4319-96C6-E1DBCC605FF0}" destId="{72851FEB-F379-408C-8C68-2B436C089055}" srcOrd="4" destOrd="0" presId="urn:microsoft.com/office/officeart/2005/8/layout/hList1"/>
    <dgm:cxn modelId="{AC55E352-8996-43E5-B57D-82AE82BC5322}" type="presParOf" srcId="{72851FEB-F379-408C-8C68-2B436C089055}" destId="{4CFCED14-9EB5-4439-887D-5957AA7493C5}" srcOrd="0" destOrd="0" presId="urn:microsoft.com/office/officeart/2005/8/layout/hList1"/>
    <dgm:cxn modelId="{33619415-7D26-4836-8DF5-97457081A290}" type="presParOf" srcId="{72851FEB-F379-408C-8C68-2B436C089055}" destId="{B14F28D3-0F7D-4AEA-AC9A-0F75D6040299}" srcOrd="1" destOrd="0" presId="urn:microsoft.com/office/officeart/2005/8/layout/hList1"/>
    <dgm:cxn modelId="{E9C7ADAA-8944-4228-BAF1-EBA88A33DB2F}" type="presParOf" srcId="{BF31C76F-897E-4319-96C6-E1DBCC605FF0}" destId="{3AAA2E97-1802-413E-B411-7DB80707CA01}" srcOrd="5" destOrd="0" presId="urn:microsoft.com/office/officeart/2005/8/layout/hList1"/>
    <dgm:cxn modelId="{7A5E5F9E-26DB-40CA-BFAC-5568F523C4F4}" type="presParOf" srcId="{BF31C76F-897E-4319-96C6-E1DBCC605FF0}" destId="{F395235A-6C73-42F1-92F4-D47DCC0BAA61}" srcOrd="6" destOrd="0" presId="urn:microsoft.com/office/officeart/2005/8/layout/hList1"/>
    <dgm:cxn modelId="{94B0EA83-56AE-43D1-A57D-954A6F558556}" type="presParOf" srcId="{F395235A-6C73-42F1-92F4-D47DCC0BAA61}" destId="{88D56439-B190-4B50-B9A4-F1208F68D2B4}" srcOrd="0" destOrd="0" presId="urn:microsoft.com/office/officeart/2005/8/layout/hList1"/>
    <dgm:cxn modelId="{D7610DC6-93BC-4588-9E63-28067D0AFA0C}" type="presParOf" srcId="{F395235A-6C73-42F1-92F4-D47DCC0BAA61}" destId="{D88A92B1-A6BA-4D38-9D1F-CF5DB522FE37}" srcOrd="1" destOrd="0" presId="urn:microsoft.com/office/officeart/2005/8/layout/hList1"/>
    <dgm:cxn modelId="{B375BF00-F0F4-4289-B833-3435EFBE4143}" type="presParOf" srcId="{BF31C76F-897E-4319-96C6-E1DBCC605FF0}" destId="{27D764DC-3F76-45A9-A1EB-3EE5420209E6}" srcOrd="7" destOrd="0" presId="urn:microsoft.com/office/officeart/2005/8/layout/hList1"/>
    <dgm:cxn modelId="{1B8B37CE-F026-4ECE-8855-0767DB05FCF5}" type="presParOf" srcId="{BF31C76F-897E-4319-96C6-E1DBCC605FF0}" destId="{BFAB01C1-AC5E-4EF9-8C8D-F0A2B422F5B8}" srcOrd="8" destOrd="0" presId="urn:microsoft.com/office/officeart/2005/8/layout/hList1"/>
    <dgm:cxn modelId="{70EDE765-0303-4AA4-B704-3E2B2B535EF2}" type="presParOf" srcId="{BFAB01C1-AC5E-4EF9-8C8D-F0A2B422F5B8}" destId="{5E9DA8F8-828C-4F41-852E-B8DEE26F18EB}" srcOrd="0" destOrd="0" presId="urn:microsoft.com/office/officeart/2005/8/layout/hList1"/>
    <dgm:cxn modelId="{A248E831-02C5-4A86-BD80-EAFB260B7DF1}" type="presParOf" srcId="{BFAB01C1-AC5E-4EF9-8C8D-F0A2B422F5B8}" destId="{D11CD8C8-8D5F-4323-A9A7-971428ECE3EC}" srcOrd="1" destOrd="0" presId="urn:microsoft.com/office/officeart/2005/8/layout/hList1"/>
    <dgm:cxn modelId="{583D9F57-55D2-4489-A3C4-F0EE4E4E89EF}" type="presParOf" srcId="{BF31C76F-897E-4319-96C6-E1DBCC605FF0}" destId="{092F626D-F456-4F02-A1A3-8239112962F5}" srcOrd="9" destOrd="0" presId="urn:microsoft.com/office/officeart/2005/8/layout/hList1"/>
    <dgm:cxn modelId="{3503C6DF-2983-4850-AED2-6A6684CBEB74}" type="presParOf" srcId="{BF31C76F-897E-4319-96C6-E1DBCC605FF0}" destId="{723EC356-2D0F-4898-A6EF-4A3ABD88E834}" srcOrd="10" destOrd="0" presId="urn:microsoft.com/office/officeart/2005/8/layout/hList1"/>
    <dgm:cxn modelId="{99372266-8FE0-48F9-B9A9-3BAD471067CD}" type="presParOf" srcId="{723EC356-2D0F-4898-A6EF-4A3ABD88E834}" destId="{3FB71F6B-42D4-4113-9D7B-78F2AFFEA2B0}" srcOrd="0" destOrd="0" presId="urn:microsoft.com/office/officeart/2005/8/layout/hList1"/>
    <dgm:cxn modelId="{76CC9720-DE07-4D9D-9E66-1A3AB620B1B3}" type="presParOf" srcId="{723EC356-2D0F-4898-A6EF-4A3ABD88E834}" destId="{F2347CE4-E0EF-4667-92B6-BE7AD675AD09}"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90B83E1-E1C9-4A73-9503-4E9BBEF3FC35}"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B221CEE-D92C-46C4-801C-91E3800CAD3C}">
      <dgm:prSet phldrT="[Text]" phldr="0"/>
      <dgm:spPr/>
      <dgm:t>
        <a:bodyPr/>
        <a:lstStyle/>
        <a:p>
          <a:pPr algn="l"/>
          <a:r>
            <a:rPr lang="en-US" dirty="0"/>
            <a:t>Lack of multi-channel support</a:t>
          </a:r>
        </a:p>
      </dgm:t>
    </dgm:pt>
    <dgm:pt modelId="{62B2DC0F-620C-4800-A81F-63D9F8E80E73}" type="parTrans" cxnId="{FF17085C-ED61-439A-8DA6-899FFA7479ED}">
      <dgm:prSet/>
      <dgm:spPr/>
      <dgm:t>
        <a:bodyPr/>
        <a:lstStyle/>
        <a:p>
          <a:endParaRPr lang="en-US"/>
        </a:p>
      </dgm:t>
    </dgm:pt>
    <dgm:pt modelId="{E7572A4A-FE00-4159-AAC9-2B7743085731}" type="sibTrans" cxnId="{FF17085C-ED61-439A-8DA6-899FFA7479ED}">
      <dgm:prSet/>
      <dgm:spPr/>
      <dgm:t>
        <a:bodyPr/>
        <a:lstStyle/>
        <a:p>
          <a:endParaRPr lang="en-US"/>
        </a:p>
      </dgm:t>
    </dgm:pt>
    <dgm:pt modelId="{A81FBCD7-5C87-425A-94BC-A20242BD69DF}">
      <dgm:prSet phldrT="[Text]" phldr="0"/>
      <dgm:spPr/>
      <dgm:t>
        <a:bodyPr/>
        <a:lstStyle/>
        <a:p>
          <a:pPr algn="l"/>
          <a:r>
            <a:rPr lang="en-US" dirty="0"/>
            <a:t>Limited personalization capabilities</a:t>
          </a:r>
        </a:p>
      </dgm:t>
    </dgm:pt>
    <dgm:pt modelId="{8093E51D-EB08-483A-BBD6-CC58A41C8DB8}" type="parTrans" cxnId="{58739403-AD3E-42FB-B2B1-027E848DFF41}">
      <dgm:prSet/>
      <dgm:spPr/>
      <dgm:t>
        <a:bodyPr/>
        <a:lstStyle/>
        <a:p>
          <a:endParaRPr lang="en-US"/>
        </a:p>
      </dgm:t>
    </dgm:pt>
    <dgm:pt modelId="{C0F38A36-6E7E-4CAA-8587-5655A7813F9E}" type="sibTrans" cxnId="{58739403-AD3E-42FB-B2B1-027E848DFF41}">
      <dgm:prSet/>
      <dgm:spPr/>
      <dgm:t>
        <a:bodyPr/>
        <a:lstStyle/>
        <a:p>
          <a:endParaRPr lang="en-US"/>
        </a:p>
      </dgm:t>
    </dgm:pt>
    <dgm:pt modelId="{207AFC5E-755E-43CD-AE3B-C3BC5F31199E}">
      <dgm:prSet phldr="0"/>
      <dgm:spPr/>
      <dgm:t>
        <a:bodyPr/>
        <a:lstStyle/>
        <a:p>
          <a:pPr algn="l" rtl="0"/>
          <a:r>
            <a:rPr lang="en-US" b="1" dirty="0">
              <a:latin typeface="Calibri Light" panose="020F0302020204030204"/>
            </a:rPr>
            <a:t> </a:t>
          </a:r>
          <a:r>
            <a:rPr lang="en-US" b="1" dirty="0"/>
            <a:t>Traditional Chatbots</a:t>
          </a:r>
          <a:endParaRPr lang="en-US" dirty="0">
            <a:latin typeface="Calibri Light" panose="020F0302020204030204"/>
          </a:endParaRPr>
        </a:p>
      </dgm:t>
    </dgm:pt>
    <dgm:pt modelId="{96A149FD-FE5A-4F57-A7E3-6A8D8482A959}" type="parTrans" cxnId="{36B4222D-5F64-4A3F-BD19-3AD68668587E}">
      <dgm:prSet/>
      <dgm:spPr/>
    </dgm:pt>
    <dgm:pt modelId="{80B66CFD-7789-4E4D-8A13-E2C3C1EA8899}" type="sibTrans" cxnId="{36B4222D-5F64-4A3F-BD19-3AD68668587E}">
      <dgm:prSet/>
      <dgm:spPr/>
    </dgm:pt>
    <dgm:pt modelId="{7FA4E568-6B51-49FC-BDBB-F031A04D4CB1}">
      <dgm:prSet phldr="0"/>
      <dgm:spPr/>
      <dgm:t>
        <a:bodyPr/>
        <a:lstStyle/>
        <a:p>
          <a:pPr algn="l"/>
          <a:r>
            <a:rPr lang="en-US"/>
            <a:t>Rule-based interactions</a:t>
          </a:r>
        </a:p>
      </dgm:t>
    </dgm:pt>
    <dgm:pt modelId="{85591D9D-926B-40B1-BD71-EACD7067909A}" type="parTrans" cxnId="{DA00FE73-1AA6-470F-8AB2-C9D3F1BB62E5}">
      <dgm:prSet/>
      <dgm:spPr/>
    </dgm:pt>
    <dgm:pt modelId="{421418F1-DFAB-4B0C-BB29-BEEDECCCF6E4}" type="sibTrans" cxnId="{DA00FE73-1AA6-470F-8AB2-C9D3F1BB62E5}">
      <dgm:prSet/>
      <dgm:spPr/>
    </dgm:pt>
    <dgm:pt modelId="{7E1B8450-A00E-428F-9209-4597C4BCBB00}">
      <dgm:prSet phldr="0"/>
      <dgm:spPr/>
      <dgm:t>
        <a:bodyPr/>
        <a:lstStyle/>
        <a:p>
          <a:pPr algn="l"/>
          <a:r>
            <a:rPr lang="en-US"/>
            <a:t>Limited contextual understanding</a:t>
          </a:r>
        </a:p>
      </dgm:t>
    </dgm:pt>
    <dgm:pt modelId="{75F03005-2F9F-40E5-B191-E485BA747082}" type="parTrans" cxnId="{571EA202-40F2-4FA3-A9CA-DA412D1DB6F1}">
      <dgm:prSet/>
      <dgm:spPr/>
    </dgm:pt>
    <dgm:pt modelId="{DB3838CE-A450-4128-AB0A-AEDF1D3C6ABB}" type="sibTrans" cxnId="{571EA202-40F2-4FA3-A9CA-DA412D1DB6F1}">
      <dgm:prSet/>
      <dgm:spPr/>
    </dgm:pt>
    <dgm:pt modelId="{7F2C5AD3-C4AB-4752-9811-40D0029B1D7F}">
      <dgm:prSet phldr="0"/>
      <dgm:spPr/>
      <dgm:t>
        <a:bodyPr/>
        <a:lstStyle/>
        <a:p>
          <a:pPr algn="l"/>
          <a:r>
            <a:rPr lang="en-US" b="1"/>
            <a:t>Customer Service Platforms</a:t>
          </a:r>
          <a:endParaRPr lang="en-US"/>
        </a:p>
      </dgm:t>
    </dgm:pt>
    <dgm:pt modelId="{781A052B-E4C1-4EAC-939E-7F64CF271BB7}" type="parTrans" cxnId="{DCDDEC72-3CBF-4044-B00F-5B978535C395}">
      <dgm:prSet/>
      <dgm:spPr/>
    </dgm:pt>
    <dgm:pt modelId="{4E629C40-360D-4407-B528-D8FAA432349D}" type="sibTrans" cxnId="{DCDDEC72-3CBF-4044-B00F-5B978535C395}">
      <dgm:prSet/>
      <dgm:spPr/>
    </dgm:pt>
    <dgm:pt modelId="{33A55DA2-F375-40CA-A00C-14392D89656E}">
      <dgm:prSet phldr="0"/>
      <dgm:spPr/>
      <dgm:t>
        <a:bodyPr/>
        <a:lstStyle/>
        <a:p>
          <a:pPr algn="l"/>
          <a:r>
            <a:rPr lang="en-US"/>
            <a:t>Predefined templates</a:t>
          </a:r>
        </a:p>
      </dgm:t>
    </dgm:pt>
    <dgm:pt modelId="{CEC20199-B279-4EC3-A572-9B83FABA44B9}" type="parTrans" cxnId="{DD77F4A6-2A71-45FC-B246-E9FC631EC980}">
      <dgm:prSet/>
      <dgm:spPr/>
    </dgm:pt>
    <dgm:pt modelId="{478EF091-1838-4818-BA6D-E30B2BCBAB58}" type="sibTrans" cxnId="{DD77F4A6-2A71-45FC-B246-E9FC631EC980}">
      <dgm:prSet/>
      <dgm:spPr/>
    </dgm:pt>
    <dgm:pt modelId="{0F789286-0046-44AB-90B8-D2DA1DE858E5}">
      <dgm:prSet phldr="0"/>
      <dgm:spPr/>
      <dgm:t>
        <a:bodyPr/>
        <a:lstStyle/>
        <a:p>
          <a:pPr algn="l"/>
          <a:r>
            <a:rPr lang="en-US" dirty="0"/>
            <a:t>Manual integration with existing systems</a:t>
          </a:r>
        </a:p>
      </dgm:t>
    </dgm:pt>
    <dgm:pt modelId="{8BEA10B1-7F11-4953-87B8-E9567037E102}" type="parTrans" cxnId="{74416F9B-E265-4DDF-82C1-8199A314BDE0}">
      <dgm:prSet/>
      <dgm:spPr/>
    </dgm:pt>
    <dgm:pt modelId="{9FE5A78D-D36E-42BE-91FF-B66C1EA91906}" type="sibTrans" cxnId="{74416F9B-E265-4DDF-82C1-8199A314BDE0}">
      <dgm:prSet/>
      <dgm:spPr/>
    </dgm:pt>
    <dgm:pt modelId="{37D04D36-D010-4A7B-A7E5-497D3CA4EB5A}">
      <dgm:prSet phldr="0"/>
      <dgm:spPr/>
      <dgm:t>
        <a:bodyPr/>
        <a:lstStyle/>
        <a:p>
          <a:pPr algn="l"/>
          <a:r>
            <a:rPr lang="en-US" b="1" dirty="0">
              <a:latin typeface="Calibri Light" panose="020F0302020204030204"/>
            </a:rPr>
            <a:t>NLP</a:t>
          </a:r>
          <a:r>
            <a:rPr lang="en-US" b="1" dirty="0"/>
            <a:t> Chatbots</a:t>
          </a:r>
          <a:endParaRPr lang="en-US" dirty="0"/>
        </a:p>
      </dgm:t>
    </dgm:pt>
    <dgm:pt modelId="{0C912ECB-65F9-4C78-981E-5FD67F8689A1}" type="parTrans" cxnId="{428F9EED-AD7F-4B51-BB2F-EA3EA438AE6D}">
      <dgm:prSet/>
      <dgm:spPr/>
    </dgm:pt>
    <dgm:pt modelId="{3BC4DDB2-DFFF-416C-B923-12AC028D9154}" type="sibTrans" cxnId="{428F9EED-AD7F-4B51-BB2F-EA3EA438AE6D}">
      <dgm:prSet/>
      <dgm:spPr/>
    </dgm:pt>
    <dgm:pt modelId="{FBB081FE-411B-44D0-9FD0-357E901455A0}">
      <dgm:prSet phldr="0"/>
      <dgm:spPr/>
      <dgm:t>
        <a:bodyPr/>
        <a:lstStyle/>
        <a:p>
          <a:pPr algn="l"/>
          <a:r>
            <a:rPr lang="en-US" dirty="0"/>
            <a:t>Limited to text-based interactions</a:t>
          </a:r>
        </a:p>
      </dgm:t>
    </dgm:pt>
    <dgm:pt modelId="{9B7492F3-8354-43B2-B94C-0AB3A3538EF0}" type="parTrans" cxnId="{CA86C562-0BBD-4506-9F38-BF610488B09A}">
      <dgm:prSet/>
      <dgm:spPr/>
    </dgm:pt>
    <dgm:pt modelId="{01DBFB31-B67D-4BF1-BC1D-D61F1FAE2D8A}" type="sibTrans" cxnId="{CA86C562-0BBD-4506-9F38-BF610488B09A}">
      <dgm:prSet/>
      <dgm:spPr/>
    </dgm:pt>
    <dgm:pt modelId="{CD1FF872-08F2-4DDD-8435-DC57CC55C927}">
      <dgm:prSet phldr="0"/>
      <dgm:spPr/>
      <dgm:t>
        <a:bodyPr/>
        <a:lstStyle/>
        <a:p>
          <a:pPr algn="l"/>
          <a:r>
            <a:rPr lang="en-US">
              <a:latin typeface="Calibri Light" panose="020F0302020204030204"/>
            </a:rPr>
            <a:t>intent</a:t>
          </a:r>
          <a:r>
            <a:rPr lang="en-US"/>
            <a:t> recognition</a:t>
          </a:r>
        </a:p>
      </dgm:t>
    </dgm:pt>
    <dgm:pt modelId="{4AB90FBB-C263-4653-88CC-F8C3D3FF6D3C}" type="parTrans" cxnId="{C6E8DF2F-66BD-45A4-A557-795FD41FCAF8}">
      <dgm:prSet/>
      <dgm:spPr/>
    </dgm:pt>
    <dgm:pt modelId="{FA73B3FE-CCE7-4019-914D-B3228C78F027}" type="sibTrans" cxnId="{C6E8DF2F-66BD-45A4-A557-795FD41FCAF8}">
      <dgm:prSet/>
      <dgm:spPr/>
    </dgm:pt>
    <dgm:pt modelId="{0435020D-EB21-4DE3-9B3A-E8CB0863864D}">
      <dgm:prSet phldr="0"/>
      <dgm:spPr/>
      <dgm:t>
        <a:bodyPr/>
        <a:lstStyle/>
        <a:p>
          <a:pPr algn="l"/>
          <a:r>
            <a:rPr lang="en-US" b="1" dirty="0"/>
            <a:t>Voice-Only Assistants</a:t>
          </a:r>
          <a:endParaRPr lang="en-US" dirty="0"/>
        </a:p>
      </dgm:t>
    </dgm:pt>
    <dgm:pt modelId="{EB63B822-80E2-4C28-AABB-307D447D24A7}" type="parTrans" cxnId="{372616E0-F6BE-426E-8BDA-624E6C159AE9}">
      <dgm:prSet/>
      <dgm:spPr/>
    </dgm:pt>
    <dgm:pt modelId="{A6F641FF-DD62-4550-A9DC-38BF16EB50C2}" type="sibTrans" cxnId="{372616E0-F6BE-426E-8BDA-624E6C159AE9}">
      <dgm:prSet/>
      <dgm:spPr/>
    </dgm:pt>
    <dgm:pt modelId="{CBB4F0DA-4FF2-41BD-8213-E8B38DABBA37}" type="pres">
      <dgm:prSet presAssocID="{790B83E1-E1C9-4A73-9503-4E9BBEF3FC35}" presName="linear" presStyleCnt="0">
        <dgm:presLayoutVars>
          <dgm:dir/>
          <dgm:animLvl val="lvl"/>
          <dgm:resizeHandles val="exact"/>
        </dgm:presLayoutVars>
      </dgm:prSet>
      <dgm:spPr/>
    </dgm:pt>
    <dgm:pt modelId="{A82D7150-13ED-44CE-BB6D-8861D3B6B3B9}" type="pres">
      <dgm:prSet presAssocID="{207AFC5E-755E-43CD-AE3B-C3BC5F31199E}" presName="parentLin" presStyleCnt="0"/>
      <dgm:spPr/>
    </dgm:pt>
    <dgm:pt modelId="{A399444E-A5EF-45AE-92F1-DC96DB204738}" type="pres">
      <dgm:prSet presAssocID="{207AFC5E-755E-43CD-AE3B-C3BC5F31199E}" presName="parentLeftMargin" presStyleLbl="node1" presStyleIdx="0" presStyleCnt="4"/>
      <dgm:spPr/>
    </dgm:pt>
    <dgm:pt modelId="{7B25740D-18A6-4D36-B9B5-DC8BA83FD6FB}" type="pres">
      <dgm:prSet presAssocID="{207AFC5E-755E-43CD-AE3B-C3BC5F31199E}" presName="parentText" presStyleLbl="node1" presStyleIdx="0" presStyleCnt="4">
        <dgm:presLayoutVars>
          <dgm:chMax val="0"/>
          <dgm:bulletEnabled val="1"/>
        </dgm:presLayoutVars>
      </dgm:prSet>
      <dgm:spPr/>
    </dgm:pt>
    <dgm:pt modelId="{A0638756-8D27-4404-B268-027079257159}" type="pres">
      <dgm:prSet presAssocID="{207AFC5E-755E-43CD-AE3B-C3BC5F31199E}" presName="negativeSpace" presStyleCnt="0"/>
      <dgm:spPr/>
    </dgm:pt>
    <dgm:pt modelId="{831A0A4C-4536-4878-9DC8-E396EB269AAF}" type="pres">
      <dgm:prSet presAssocID="{207AFC5E-755E-43CD-AE3B-C3BC5F31199E}" presName="childText" presStyleLbl="conFgAcc1" presStyleIdx="0" presStyleCnt="4">
        <dgm:presLayoutVars>
          <dgm:bulletEnabled val="1"/>
        </dgm:presLayoutVars>
      </dgm:prSet>
      <dgm:spPr/>
    </dgm:pt>
    <dgm:pt modelId="{CEFB1BC3-86B3-498D-B439-A451B686CBE6}" type="pres">
      <dgm:prSet presAssocID="{80B66CFD-7789-4E4D-8A13-E2C3C1EA8899}" presName="spaceBetweenRectangles" presStyleCnt="0"/>
      <dgm:spPr/>
    </dgm:pt>
    <dgm:pt modelId="{90DD339F-333E-45DC-8990-1CB4F01DB47F}" type="pres">
      <dgm:prSet presAssocID="{7F2C5AD3-C4AB-4752-9811-40D0029B1D7F}" presName="parentLin" presStyleCnt="0"/>
      <dgm:spPr/>
    </dgm:pt>
    <dgm:pt modelId="{0CBEDA05-09EB-4A06-A0B3-02BE6B274987}" type="pres">
      <dgm:prSet presAssocID="{7F2C5AD3-C4AB-4752-9811-40D0029B1D7F}" presName="parentLeftMargin" presStyleLbl="node1" presStyleIdx="0" presStyleCnt="4"/>
      <dgm:spPr/>
    </dgm:pt>
    <dgm:pt modelId="{11E01CEA-6231-4003-A9CA-8D5D69E2C4BB}" type="pres">
      <dgm:prSet presAssocID="{7F2C5AD3-C4AB-4752-9811-40D0029B1D7F}" presName="parentText" presStyleLbl="node1" presStyleIdx="1" presStyleCnt="4">
        <dgm:presLayoutVars>
          <dgm:chMax val="0"/>
          <dgm:bulletEnabled val="1"/>
        </dgm:presLayoutVars>
      </dgm:prSet>
      <dgm:spPr/>
    </dgm:pt>
    <dgm:pt modelId="{C592240C-5ED7-447F-A696-C10E8B385499}" type="pres">
      <dgm:prSet presAssocID="{7F2C5AD3-C4AB-4752-9811-40D0029B1D7F}" presName="negativeSpace" presStyleCnt="0"/>
      <dgm:spPr/>
    </dgm:pt>
    <dgm:pt modelId="{B52E717A-9653-4B27-A267-260554D597F3}" type="pres">
      <dgm:prSet presAssocID="{7F2C5AD3-C4AB-4752-9811-40D0029B1D7F}" presName="childText" presStyleLbl="conFgAcc1" presStyleIdx="1" presStyleCnt="4">
        <dgm:presLayoutVars>
          <dgm:bulletEnabled val="1"/>
        </dgm:presLayoutVars>
      </dgm:prSet>
      <dgm:spPr/>
    </dgm:pt>
    <dgm:pt modelId="{E27BFF69-22FE-424E-A015-D969CFA3829F}" type="pres">
      <dgm:prSet presAssocID="{4E629C40-360D-4407-B528-D8FAA432349D}" presName="spaceBetweenRectangles" presStyleCnt="0"/>
      <dgm:spPr/>
    </dgm:pt>
    <dgm:pt modelId="{31C7BC62-A74E-486A-A233-FE3219CCA1DF}" type="pres">
      <dgm:prSet presAssocID="{37D04D36-D010-4A7B-A7E5-497D3CA4EB5A}" presName="parentLin" presStyleCnt="0"/>
      <dgm:spPr/>
    </dgm:pt>
    <dgm:pt modelId="{82FF5533-33D0-4939-94A1-87FF7E26A2E5}" type="pres">
      <dgm:prSet presAssocID="{37D04D36-D010-4A7B-A7E5-497D3CA4EB5A}" presName="parentLeftMargin" presStyleLbl="node1" presStyleIdx="1" presStyleCnt="4"/>
      <dgm:spPr/>
    </dgm:pt>
    <dgm:pt modelId="{212E4359-C571-4B33-9EC2-88F6635435A8}" type="pres">
      <dgm:prSet presAssocID="{37D04D36-D010-4A7B-A7E5-497D3CA4EB5A}" presName="parentText" presStyleLbl="node1" presStyleIdx="2" presStyleCnt="4">
        <dgm:presLayoutVars>
          <dgm:chMax val="0"/>
          <dgm:bulletEnabled val="1"/>
        </dgm:presLayoutVars>
      </dgm:prSet>
      <dgm:spPr/>
    </dgm:pt>
    <dgm:pt modelId="{11B74148-2857-4E71-B5CF-7940647D3A26}" type="pres">
      <dgm:prSet presAssocID="{37D04D36-D010-4A7B-A7E5-497D3CA4EB5A}" presName="negativeSpace" presStyleCnt="0"/>
      <dgm:spPr/>
    </dgm:pt>
    <dgm:pt modelId="{39EA3C2E-82BC-46C6-B707-7077E2BDFFD4}" type="pres">
      <dgm:prSet presAssocID="{37D04D36-D010-4A7B-A7E5-497D3CA4EB5A}" presName="childText" presStyleLbl="conFgAcc1" presStyleIdx="2" presStyleCnt="4">
        <dgm:presLayoutVars>
          <dgm:bulletEnabled val="1"/>
        </dgm:presLayoutVars>
      </dgm:prSet>
      <dgm:spPr/>
    </dgm:pt>
    <dgm:pt modelId="{6E4E3243-0558-4A9A-9AEA-30700F28736D}" type="pres">
      <dgm:prSet presAssocID="{3BC4DDB2-DFFF-416C-B923-12AC028D9154}" presName="spaceBetweenRectangles" presStyleCnt="0"/>
      <dgm:spPr/>
    </dgm:pt>
    <dgm:pt modelId="{3B4DA071-1642-42BE-AD9A-006D5197E2F2}" type="pres">
      <dgm:prSet presAssocID="{0435020D-EB21-4DE3-9B3A-E8CB0863864D}" presName="parentLin" presStyleCnt="0"/>
      <dgm:spPr/>
    </dgm:pt>
    <dgm:pt modelId="{77C14993-AFE6-42AA-B01C-D4E0F0777820}" type="pres">
      <dgm:prSet presAssocID="{0435020D-EB21-4DE3-9B3A-E8CB0863864D}" presName="parentLeftMargin" presStyleLbl="node1" presStyleIdx="2" presStyleCnt="4"/>
      <dgm:spPr/>
    </dgm:pt>
    <dgm:pt modelId="{137163F7-1AE9-44B5-97E7-EDE7A3EE71ED}" type="pres">
      <dgm:prSet presAssocID="{0435020D-EB21-4DE3-9B3A-E8CB0863864D}" presName="parentText" presStyleLbl="node1" presStyleIdx="3" presStyleCnt="4">
        <dgm:presLayoutVars>
          <dgm:chMax val="0"/>
          <dgm:bulletEnabled val="1"/>
        </dgm:presLayoutVars>
      </dgm:prSet>
      <dgm:spPr/>
    </dgm:pt>
    <dgm:pt modelId="{F5EBE7C6-48C3-425B-9528-4A3A059564A9}" type="pres">
      <dgm:prSet presAssocID="{0435020D-EB21-4DE3-9B3A-E8CB0863864D}" presName="negativeSpace" presStyleCnt="0"/>
      <dgm:spPr/>
    </dgm:pt>
    <dgm:pt modelId="{518F82A1-4E6B-4D76-853E-3FC3946636CB}" type="pres">
      <dgm:prSet presAssocID="{0435020D-EB21-4DE3-9B3A-E8CB0863864D}" presName="childText" presStyleLbl="conFgAcc1" presStyleIdx="3" presStyleCnt="4">
        <dgm:presLayoutVars>
          <dgm:bulletEnabled val="1"/>
        </dgm:presLayoutVars>
      </dgm:prSet>
      <dgm:spPr/>
    </dgm:pt>
  </dgm:ptLst>
  <dgm:cxnLst>
    <dgm:cxn modelId="{571EA202-40F2-4FA3-A9CA-DA412D1DB6F1}" srcId="{207AFC5E-755E-43CD-AE3B-C3BC5F31199E}" destId="{7E1B8450-A00E-428F-9209-4597C4BCBB00}" srcOrd="1" destOrd="0" parTransId="{75F03005-2F9F-40E5-B191-E485BA747082}" sibTransId="{DB3838CE-A450-4128-AB0A-AEDF1D3C6ABB}"/>
    <dgm:cxn modelId="{58739403-AD3E-42FB-B2B1-027E848DFF41}" srcId="{0435020D-EB21-4DE3-9B3A-E8CB0863864D}" destId="{A81FBCD7-5C87-425A-94BC-A20242BD69DF}" srcOrd="1" destOrd="0" parTransId="{8093E51D-EB08-483A-BBD6-CC58A41C8DB8}" sibTransId="{C0F38A36-6E7E-4CAA-8587-5655A7813F9E}"/>
    <dgm:cxn modelId="{244D780C-EB93-46A6-B390-1EFDF86FEF2A}" type="presOf" srcId="{FBB081FE-411B-44D0-9FD0-357E901455A0}" destId="{39EA3C2E-82BC-46C6-B707-7077E2BDFFD4}" srcOrd="0" destOrd="0" presId="urn:microsoft.com/office/officeart/2005/8/layout/list1"/>
    <dgm:cxn modelId="{95BF2128-F9CB-4ED7-BF76-F3B0851F4E30}" type="presOf" srcId="{7E1B8450-A00E-428F-9209-4597C4BCBB00}" destId="{831A0A4C-4536-4878-9DC8-E396EB269AAF}" srcOrd="0" destOrd="1" presId="urn:microsoft.com/office/officeart/2005/8/layout/list1"/>
    <dgm:cxn modelId="{36B4222D-5F64-4A3F-BD19-3AD68668587E}" srcId="{790B83E1-E1C9-4A73-9503-4E9BBEF3FC35}" destId="{207AFC5E-755E-43CD-AE3B-C3BC5F31199E}" srcOrd="0" destOrd="0" parTransId="{96A149FD-FE5A-4F57-A7E3-6A8D8482A959}" sibTransId="{80B66CFD-7789-4E4D-8A13-E2C3C1EA8899}"/>
    <dgm:cxn modelId="{C6E8DF2F-66BD-45A4-A557-795FD41FCAF8}" srcId="{37D04D36-D010-4A7B-A7E5-497D3CA4EB5A}" destId="{CD1FF872-08F2-4DDD-8435-DC57CC55C927}" srcOrd="1" destOrd="0" parTransId="{4AB90FBB-C263-4653-88CC-F8C3D3FF6D3C}" sibTransId="{FA73B3FE-CCE7-4019-914D-B3228C78F027}"/>
    <dgm:cxn modelId="{5894FE32-1F44-48AC-AEFE-EBE396F3F272}" type="presOf" srcId="{33A55DA2-F375-40CA-A00C-14392D89656E}" destId="{B52E717A-9653-4B27-A267-260554D597F3}" srcOrd="0" destOrd="0" presId="urn:microsoft.com/office/officeart/2005/8/layout/list1"/>
    <dgm:cxn modelId="{FF17085C-ED61-439A-8DA6-899FFA7479ED}" srcId="{0435020D-EB21-4DE3-9B3A-E8CB0863864D}" destId="{DB221CEE-D92C-46C4-801C-91E3800CAD3C}" srcOrd="0" destOrd="0" parTransId="{62B2DC0F-620C-4800-A81F-63D9F8E80E73}" sibTransId="{E7572A4A-FE00-4159-AAC9-2B7743085731}"/>
    <dgm:cxn modelId="{CA86C562-0BBD-4506-9F38-BF610488B09A}" srcId="{37D04D36-D010-4A7B-A7E5-497D3CA4EB5A}" destId="{FBB081FE-411B-44D0-9FD0-357E901455A0}" srcOrd="0" destOrd="0" parTransId="{9B7492F3-8354-43B2-B94C-0AB3A3538EF0}" sibTransId="{01DBFB31-B67D-4BF1-BC1D-D61F1FAE2D8A}"/>
    <dgm:cxn modelId="{5ECC2F44-EE95-4230-918A-F5705A0BA069}" type="presOf" srcId="{7F2C5AD3-C4AB-4752-9811-40D0029B1D7F}" destId="{11E01CEA-6231-4003-A9CA-8D5D69E2C4BB}" srcOrd="1" destOrd="0" presId="urn:microsoft.com/office/officeart/2005/8/layout/list1"/>
    <dgm:cxn modelId="{DCDDEC72-3CBF-4044-B00F-5B978535C395}" srcId="{790B83E1-E1C9-4A73-9503-4E9BBEF3FC35}" destId="{7F2C5AD3-C4AB-4752-9811-40D0029B1D7F}" srcOrd="1" destOrd="0" parTransId="{781A052B-E4C1-4EAC-939E-7F64CF271BB7}" sibTransId="{4E629C40-360D-4407-B528-D8FAA432349D}"/>
    <dgm:cxn modelId="{DA00FE73-1AA6-470F-8AB2-C9D3F1BB62E5}" srcId="{207AFC5E-755E-43CD-AE3B-C3BC5F31199E}" destId="{7FA4E568-6B51-49FC-BDBB-F031A04D4CB1}" srcOrd="0" destOrd="0" parTransId="{85591D9D-926B-40B1-BD71-EACD7067909A}" sibTransId="{421418F1-DFAB-4B0C-BB29-BEEDECCCF6E4}"/>
    <dgm:cxn modelId="{A7CC9B80-C69E-4875-AE61-4B6C5F1797E7}" type="presOf" srcId="{790B83E1-E1C9-4A73-9503-4E9BBEF3FC35}" destId="{CBB4F0DA-4FF2-41BD-8213-E8B38DABBA37}" srcOrd="0" destOrd="0" presId="urn:microsoft.com/office/officeart/2005/8/layout/list1"/>
    <dgm:cxn modelId="{5441B18A-979B-4CD9-89FD-5AF5C9D3185C}" type="presOf" srcId="{DB221CEE-D92C-46C4-801C-91E3800CAD3C}" destId="{518F82A1-4E6B-4D76-853E-3FC3946636CB}" srcOrd="0" destOrd="0" presId="urn:microsoft.com/office/officeart/2005/8/layout/list1"/>
    <dgm:cxn modelId="{58243F8C-BF7B-402E-857F-7C56AD45D127}" type="presOf" srcId="{0435020D-EB21-4DE3-9B3A-E8CB0863864D}" destId="{137163F7-1AE9-44B5-97E7-EDE7A3EE71ED}" srcOrd="1" destOrd="0" presId="urn:microsoft.com/office/officeart/2005/8/layout/list1"/>
    <dgm:cxn modelId="{B3D7A88D-9766-40E2-8AD5-D69C72706A79}" type="presOf" srcId="{CD1FF872-08F2-4DDD-8435-DC57CC55C927}" destId="{39EA3C2E-82BC-46C6-B707-7077E2BDFFD4}" srcOrd="0" destOrd="1" presId="urn:microsoft.com/office/officeart/2005/8/layout/list1"/>
    <dgm:cxn modelId="{4238DD99-21B9-43B8-B373-872B7EB904B3}" type="presOf" srcId="{37D04D36-D010-4A7B-A7E5-497D3CA4EB5A}" destId="{212E4359-C571-4B33-9EC2-88F6635435A8}" srcOrd="1" destOrd="0" presId="urn:microsoft.com/office/officeart/2005/8/layout/list1"/>
    <dgm:cxn modelId="{74416F9B-E265-4DDF-82C1-8199A314BDE0}" srcId="{7F2C5AD3-C4AB-4752-9811-40D0029B1D7F}" destId="{0F789286-0046-44AB-90B8-D2DA1DE858E5}" srcOrd="1" destOrd="0" parTransId="{8BEA10B1-7F11-4953-87B8-E9567037E102}" sibTransId="{9FE5A78D-D36E-42BE-91FF-B66C1EA91906}"/>
    <dgm:cxn modelId="{DD77F4A6-2A71-45FC-B246-E9FC631EC980}" srcId="{7F2C5AD3-C4AB-4752-9811-40D0029B1D7F}" destId="{33A55DA2-F375-40CA-A00C-14392D89656E}" srcOrd="0" destOrd="0" parTransId="{CEC20199-B279-4EC3-A572-9B83FABA44B9}" sibTransId="{478EF091-1838-4818-BA6D-E30B2BCBAB58}"/>
    <dgm:cxn modelId="{E77AE7AB-5914-45F8-8D9B-BE8D84C3BB80}" type="presOf" srcId="{0F789286-0046-44AB-90B8-D2DA1DE858E5}" destId="{B52E717A-9653-4B27-A267-260554D597F3}" srcOrd="0" destOrd="1" presId="urn:microsoft.com/office/officeart/2005/8/layout/list1"/>
    <dgm:cxn modelId="{A0DCEDB7-7823-45CD-A788-9D13EAA1F912}" type="presOf" srcId="{37D04D36-D010-4A7B-A7E5-497D3CA4EB5A}" destId="{82FF5533-33D0-4939-94A1-87FF7E26A2E5}" srcOrd="0" destOrd="0" presId="urn:microsoft.com/office/officeart/2005/8/layout/list1"/>
    <dgm:cxn modelId="{97069CB8-22AC-4C60-9974-0A4074C41F61}" type="presOf" srcId="{207AFC5E-755E-43CD-AE3B-C3BC5F31199E}" destId="{A399444E-A5EF-45AE-92F1-DC96DB204738}" srcOrd="0" destOrd="0" presId="urn:microsoft.com/office/officeart/2005/8/layout/list1"/>
    <dgm:cxn modelId="{1E43A0C4-0CB6-432E-B840-E42BED250D2B}" type="presOf" srcId="{0435020D-EB21-4DE3-9B3A-E8CB0863864D}" destId="{77C14993-AFE6-42AA-B01C-D4E0F0777820}" srcOrd="0" destOrd="0" presId="urn:microsoft.com/office/officeart/2005/8/layout/list1"/>
    <dgm:cxn modelId="{F74314D7-DD10-400D-AE37-880A57475AD6}" type="presOf" srcId="{7FA4E568-6B51-49FC-BDBB-F031A04D4CB1}" destId="{831A0A4C-4536-4878-9DC8-E396EB269AAF}" srcOrd="0" destOrd="0" presId="urn:microsoft.com/office/officeart/2005/8/layout/list1"/>
    <dgm:cxn modelId="{35517BDF-8399-467A-901E-8CC520F93DBB}" type="presOf" srcId="{207AFC5E-755E-43CD-AE3B-C3BC5F31199E}" destId="{7B25740D-18A6-4D36-B9B5-DC8BA83FD6FB}" srcOrd="1" destOrd="0" presId="urn:microsoft.com/office/officeart/2005/8/layout/list1"/>
    <dgm:cxn modelId="{372616E0-F6BE-426E-8BDA-624E6C159AE9}" srcId="{790B83E1-E1C9-4A73-9503-4E9BBEF3FC35}" destId="{0435020D-EB21-4DE3-9B3A-E8CB0863864D}" srcOrd="3" destOrd="0" parTransId="{EB63B822-80E2-4C28-AABB-307D447D24A7}" sibTransId="{A6F641FF-DD62-4550-A9DC-38BF16EB50C2}"/>
    <dgm:cxn modelId="{428F9EED-AD7F-4B51-BB2F-EA3EA438AE6D}" srcId="{790B83E1-E1C9-4A73-9503-4E9BBEF3FC35}" destId="{37D04D36-D010-4A7B-A7E5-497D3CA4EB5A}" srcOrd="2" destOrd="0" parTransId="{0C912ECB-65F9-4C78-981E-5FD67F8689A1}" sibTransId="{3BC4DDB2-DFFF-416C-B923-12AC028D9154}"/>
    <dgm:cxn modelId="{75DC8BFC-5B83-4577-B995-357C8EFF3C6E}" type="presOf" srcId="{A81FBCD7-5C87-425A-94BC-A20242BD69DF}" destId="{518F82A1-4E6B-4D76-853E-3FC3946636CB}" srcOrd="0" destOrd="1" presId="urn:microsoft.com/office/officeart/2005/8/layout/list1"/>
    <dgm:cxn modelId="{BD61E6FF-0C21-426B-94A6-F30771D5E268}" type="presOf" srcId="{7F2C5AD3-C4AB-4752-9811-40D0029B1D7F}" destId="{0CBEDA05-09EB-4A06-A0B3-02BE6B274987}" srcOrd="0" destOrd="0" presId="urn:microsoft.com/office/officeart/2005/8/layout/list1"/>
    <dgm:cxn modelId="{F70CA5F4-7000-4B1A-82C7-CE21A32AF0EF}" type="presParOf" srcId="{CBB4F0DA-4FF2-41BD-8213-E8B38DABBA37}" destId="{A82D7150-13ED-44CE-BB6D-8861D3B6B3B9}" srcOrd="0" destOrd="0" presId="urn:microsoft.com/office/officeart/2005/8/layout/list1"/>
    <dgm:cxn modelId="{98C844A2-BC74-4898-9875-70515647CB22}" type="presParOf" srcId="{A82D7150-13ED-44CE-BB6D-8861D3B6B3B9}" destId="{A399444E-A5EF-45AE-92F1-DC96DB204738}" srcOrd="0" destOrd="0" presId="urn:microsoft.com/office/officeart/2005/8/layout/list1"/>
    <dgm:cxn modelId="{DE0DAE33-F0BC-48B0-9CDB-D14373695040}" type="presParOf" srcId="{A82D7150-13ED-44CE-BB6D-8861D3B6B3B9}" destId="{7B25740D-18A6-4D36-B9B5-DC8BA83FD6FB}" srcOrd="1" destOrd="0" presId="urn:microsoft.com/office/officeart/2005/8/layout/list1"/>
    <dgm:cxn modelId="{DA9E5810-566D-4A70-9E7A-82D27BE1AED4}" type="presParOf" srcId="{CBB4F0DA-4FF2-41BD-8213-E8B38DABBA37}" destId="{A0638756-8D27-4404-B268-027079257159}" srcOrd="1" destOrd="0" presId="urn:microsoft.com/office/officeart/2005/8/layout/list1"/>
    <dgm:cxn modelId="{6BF371C5-963A-4A91-85AD-8BB8BEC7BCF9}" type="presParOf" srcId="{CBB4F0DA-4FF2-41BD-8213-E8B38DABBA37}" destId="{831A0A4C-4536-4878-9DC8-E396EB269AAF}" srcOrd="2" destOrd="0" presId="urn:microsoft.com/office/officeart/2005/8/layout/list1"/>
    <dgm:cxn modelId="{D745DD47-3E2A-4A13-92DE-35E27F531D2E}" type="presParOf" srcId="{CBB4F0DA-4FF2-41BD-8213-E8B38DABBA37}" destId="{CEFB1BC3-86B3-498D-B439-A451B686CBE6}" srcOrd="3" destOrd="0" presId="urn:microsoft.com/office/officeart/2005/8/layout/list1"/>
    <dgm:cxn modelId="{8C88FB5F-8393-4F8E-A894-D34AA85B0581}" type="presParOf" srcId="{CBB4F0DA-4FF2-41BD-8213-E8B38DABBA37}" destId="{90DD339F-333E-45DC-8990-1CB4F01DB47F}" srcOrd="4" destOrd="0" presId="urn:microsoft.com/office/officeart/2005/8/layout/list1"/>
    <dgm:cxn modelId="{D8F4B26A-42AE-4E5F-A0B5-45D003D35FD6}" type="presParOf" srcId="{90DD339F-333E-45DC-8990-1CB4F01DB47F}" destId="{0CBEDA05-09EB-4A06-A0B3-02BE6B274987}" srcOrd="0" destOrd="0" presId="urn:microsoft.com/office/officeart/2005/8/layout/list1"/>
    <dgm:cxn modelId="{0B679271-1345-4F37-B5F3-711DEE1FD085}" type="presParOf" srcId="{90DD339F-333E-45DC-8990-1CB4F01DB47F}" destId="{11E01CEA-6231-4003-A9CA-8D5D69E2C4BB}" srcOrd="1" destOrd="0" presId="urn:microsoft.com/office/officeart/2005/8/layout/list1"/>
    <dgm:cxn modelId="{428CF9A9-F2D6-4403-9164-EE4FA411DEA7}" type="presParOf" srcId="{CBB4F0DA-4FF2-41BD-8213-E8B38DABBA37}" destId="{C592240C-5ED7-447F-A696-C10E8B385499}" srcOrd="5" destOrd="0" presId="urn:microsoft.com/office/officeart/2005/8/layout/list1"/>
    <dgm:cxn modelId="{F4ADD63C-9FBE-493C-8205-2EE279A18361}" type="presParOf" srcId="{CBB4F0DA-4FF2-41BD-8213-E8B38DABBA37}" destId="{B52E717A-9653-4B27-A267-260554D597F3}" srcOrd="6" destOrd="0" presId="urn:microsoft.com/office/officeart/2005/8/layout/list1"/>
    <dgm:cxn modelId="{5CBF1903-CAE0-4360-8293-827BAD7DA3F5}" type="presParOf" srcId="{CBB4F0DA-4FF2-41BD-8213-E8B38DABBA37}" destId="{E27BFF69-22FE-424E-A015-D969CFA3829F}" srcOrd="7" destOrd="0" presId="urn:microsoft.com/office/officeart/2005/8/layout/list1"/>
    <dgm:cxn modelId="{1EEDC959-3E16-4FE5-BBAB-D1151A93A145}" type="presParOf" srcId="{CBB4F0DA-4FF2-41BD-8213-E8B38DABBA37}" destId="{31C7BC62-A74E-486A-A233-FE3219CCA1DF}" srcOrd="8" destOrd="0" presId="urn:microsoft.com/office/officeart/2005/8/layout/list1"/>
    <dgm:cxn modelId="{D703A26D-C99F-49DE-A1CD-9C39B4440A42}" type="presParOf" srcId="{31C7BC62-A74E-486A-A233-FE3219CCA1DF}" destId="{82FF5533-33D0-4939-94A1-87FF7E26A2E5}" srcOrd="0" destOrd="0" presId="urn:microsoft.com/office/officeart/2005/8/layout/list1"/>
    <dgm:cxn modelId="{D58B194B-BD43-4041-8469-F60D261B355C}" type="presParOf" srcId="{31C7BC62-A74E-486A-A233-FE3219CCA1DF}" destId="{212E4359-C571-4B33-9EC2-88F6635435A8}" srcOrd="1" destOrd="0" presId="urn:microsoft.com/office/officeart/2005/8/layout/list1"/>
    <dgm:cxn modelId="{6474B7BE-0E94-43AC-97A4-D8DF94B7CE3F}" type="presParOf" srcId="{CBB4F0DA-4FF2-41BD-8213-E8B38DABBA37}" destId="{11B74148-2857-4E71-B5CF-7940647D3A26}" srcOrd="9" destOrd="0" presId="urn:microsoft.com/office/officeart/2005/8/layout/list1"/>
    <dgm:cxn modelId="{1766D127-1734-4E4D-BF10-EF1463FCA6E4}" type="presParOf" srcId="{CBB4F0DA-4FF2-41BD-8213-E8B38DABBA37}" destId="{39EA3C2E-82BC-46C6-B707-7077E2BDFFD4}" srcOrd="10" destOrd="0" presId="urn:microsoft.com/office/officeart/2005/8/layout/list1"/>
    <dgm:cxn modelId="{EEDDF922-3B1A-4B3F-A0E4-7BE717779D8C}" type="presParOf" srcId="{CBB4F0DA-4FF2-41BD-8213-E8B38DABBA37}" destId="{6E4E3243-0558-4A9A-9AEA-30700F28736D}" srcOrd="11" destOrd="0" presId="urn:microsoft.com/office/officeart/2005/8/layout/list1"/>
    <dgm:cxn modelId="{78A279DA-880F-4B40-817D-A80922708330}" type="presParOf" srcId="{CBB4F0DA-4FF2-41BD-8213-E8B38DABBA37}" destId="{3B4DA071-1642-42BE-AD9A-006D5197E2F2}" srcOrd="12" destOrd="0" presId="urn:microsoft.com/office/officeart/2005/8/layout/list1"/>
    <dgm:cxn modelId="{E2DE1678-08AE-40CA-920D-062BCCEA4328}" type="presParOf" srcId="{3B4DA071-1642-42BE-AD9A-006D5197E2F2}" destId="{77C14993-AFE6-42AA-B01C-D4E0F0777820}" srcOrd="0" destOrd="0" presId="urn:microsoft.com/office/officeart/2005/8/layout/list1"/>
    <dgm:cxn modelId="{D59F0FE8-206D-48F8-9C26-5DE9B0E36A55}" type="presParOf" srcId="{3B4DA071-1642-42BE-AD9A-006D5197E2F2}" destId="{137163F7-1AE9-44B5-97E7-EDE7A3EE71ED}" srcOrd="1" destOrd="0" presId="urn:microsoft.com/office/officeart/2005/8/layout/list1"/>
    <dgm:cxn modelId="{1255CD9E-D55B-4A19-934F-B29E20872ED3}" type="presParOf" srcId="{CBB4F0DA-4FF2-41BD-8213-E8B38DABBA37}" destId="{F5EBE7C6-48C3-425B-9528-4A3A059564A9}" srcOrd="13" destOrd="0" presId="urn:microsoft.com/office/officeart/2005/8/layout/list1"/>
    <dgm:cxn modelId="{35C294F8-1219-4988-B92B-0D1BA6E3F668}" type="presParOf" srcId="{CBB4F0DA-4FF2-41BD-8213-E8B38DABBA37}" destId="{518F82A1-4E6B-4D76-853E-3FC3946636CB}" srcOrd="14" destOrd="0" presId="urn:microsoft.com/office/officeart/2005/8/layout/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2714486-D35C-42B0-872B-8E0DB38CB09B}" type="doc">
      <dgm:prSet loTypeId="urn:microsoft.com/office/officeart/2005/8/layout/vList2" loCatId="list" qsTypeId="urn:microsoft.com/office/officeart/2005/8/quickstyle/simple1" qsCatId="simple" csTypeId="urn:microsoft.com/office/officeart/2005/8/colors/accent2_2" csCatId="accent2" phldr="1"/>
      <dgm:spPr/>
      <dgm:t>
        <a:bodyPr/>
        <a:lstStyle/>
        <a:p>
          <a:endParaRPr lang="en-US"/>
        </a:p>
      </dgm:t>
    </dgm:pt>
    <dgm:pt modelId="{977D6E0A-07E2-4464-A013-BEEEB6AB7E46}">
      <dgm:prSet phldrT="[Text]" phldr="0"/>
      <dgm:spPr/>
      <dgm:t>
        <a:bodyPr/>
        <a:lstStyle/>
        <a:p>
          <a:pPr rtl="0"/>
          <a:r>
            <a:rPr lang="en-IN" dirty="0">
              <a:latin typeface="Calibri"/>
              <a:cs typeface="Calibri"/>
            </a:rPr>
            <a:t> Azure App Service</a:t>
          </a:r>
          <a:endParaRPr lang="en-US" dirty="0"/>
        </a:p>
      </dgm:t>
    </dgm:pt>
    <dgm:pt modelId="{21FDEC64-23DE-4ECB-AA29-56C288AAF6FB}" type="parTrans" cxnId="{E0B1AE3F-4CFB-4B3C-85CA-83E48A5E21E2}">
      <dgm:prSet/>
      <dgm:spPr/>
      <dgm:t>
        <a:bodyPr/>
        <a:lstStyle/>
        <a:p>
          <a:endParaRPr lang="en-US"/>
        </a:p>
      </dgm:t>
    </dgm:pt>
    <dgm:pt modelId="{18D2ECF2-A950-47AB-9384-FF12D756940D}" type="sibTrans" cxnId="{E0B1AE3F-4CFB-4B3C-85CA-83E48A5E21E2}">
      <dgm:prSet/>
      <dgm:spPr/>
      <dgm:t>
        <a:bodyPr/>
        <a:lstStyle/>
        <a:p>
          <a:endParaRPr lang="en-US"/>
        </a:p>
      </dgm:t>
    </dgm:pt>
    <dgm:pt modelId="{E0566ED8-8E8A-43FE-9C22-1FF434141D46}">
      <dgm:prSet phldrT="[Text]" phldr="0"/>
      <dgm:spPr/>
      <dgm:t>
        <a:bodyPr/>
        <a:lstStyle/>
        <a:p>
          <a:pPr rtl="0"/>
          <a:r>
            <a:rPr lang="en-IN" dirty="0">
              <a:latin typeface="Calibri"/>
              <a:cs typeface="Calibri"/>
            </a:rPr>
            <a:t>Hosting the web application and back-end services </a:t>
          </a:r>
          <a:endParaRPr lang="en-US" dirty="0"/>
        </a:p>
      </dgm:t>
    </dgm:pt>
    <dgm:pt modelId="{06FF0CC5-EFC8-4E21-B4A1-B62B840C78CF}" type="parTrans" cxnId="{0BCDF44A-3457-460A-8F76-8C50590F00F3}">
      <dgm:prSet/>
      <dgm:spPr/>
      <dgm:t>
        <a:bodyPr/>
        <a:lstStyle/>
        <a:p>
          <a:endParaRPr lang="en-US"/>
        </a:p>
      </dgm:t>
    </dgm:pt>
    <dgm:pt modelId="{B12D48E3-8168-4868-B1F0-403EF96E36FB}" type="sibTrans" cxnId="{0BCDF44A-3457-460A-8F76-8C50590F00F3}">
      <dgm:prSet/>
      <dgm:spPr/>
      <dgm:t>
        <a:bodyPr/>
        <a:lstStyle/>
        <a:p>
          <a:endParaRPr lang="en-US"/>
        </a:p>
      </dgm:t>
    </dgm:pt>
    <dgm:pt modelId="{B7D42EC6-14E4-4A63-ABD8-BC866FFC62CC}">
      <dgm:prSet phldrT="[Text]" phldr="0"/>
      <dgm:spPr/>
      <dgm:t>
        <a:bodyPr/>
        <a:lstStyle/>
        <a:p>
          <a:pPr rtl="0"/>
          <a:r>
            <a:rPr lang="en-IN" dirty="0">
              <a:latin typeface="Calibri"/>
              <a:cs typeface="Calibri"/>
            </a:rPr>
            <a:t>Scalable, fully managed platform for building, deploying, and scaling web apps.</a:t>
          </a:r>
        </a:p>
      </dgm:t>
    </dgm:pt>
    <dgm:pt modelId="{01B27E7D-8A34-4A2B-8BF8-27E0B162FB8A}" type="parTrans" cxnId="{79C53628-6A5C-4F8B-A34B-A7C2B23BFEA9}">
      <dgm:prSet/>
      <dgm:spPr/>
      <dgm:t>
        <a:bodyPr/>
        <a:lstStyle/>
        <a:p>
          <a:endParaRPr lang="en-US"/>
        </a:p>
      </dgm:t>
    </dgm:pt>
    <dgm:pt modelId="{CFDDB9A0-6102-4F02-87C7-9CF0141394FA}" type="sibTrans" cxnId="{79C53628-6A5C-4F8B-A34B-A7C2B23BFEA9}">
      <dgm:prSet/>
      <dgm:spPr/>
      <dgm:t>
        <a:bodyPr/>
        <a:lstStyle/>
        <a:p>
          <a:endParaRPr lang="en-US"/>
        </a:p>
      </dgm:t>
    </dgm:pt>
    <dgm:pt modelId="{5B9FB190-4B79-40E1-82F3-E45327AEEA8B}">
      <dgm:prSet phldrT="[Text]" phldr="0"/>
      <dgm:spPr/>
      <dgm:t>
        <a:bodyPr/>
        <a:lstStyle/>
        <a:p>
          <a:pPr rtl="0"/>
          <a:r>
            <a:rPr lang="en-US" dirty="0">
              <a:latin typeface="Calibri Light" panose="020F0302020204030204"/>
            </a:rPr>
            <a:t> </a:t>
          </a:r>
          <a:r>
            <a:rPr lang="en-IN" dirty="0">
              <a:latin typeface="Calibri"/>
              <a:cs typeface="Calibri"/>
            </a:rPr>
            <a:t>Azure Bot Service</a:t>
          </a:r>
          <a:endParaRPr lang="en-US" dirty="0"/>
        </a:p>
      </dgm:t>
    </dgm:pt>
    <dgm:pt modelId="{2092E519-19EF-4B34-A324-DF4128526965}" type="parTrans" cxnId="{6FD3361F-6621-47E4-B3A4-C3DDBAFFEA93}">
      <dgm:prSet/>
      <dgm:spPr/>
      <dgm:t>
        <a:bodyPr/>
        <a:lstStyle/>
        <a:p>
          <a:endParaRPr lang="en-US"/>
        </a:p>
      </dgm:t>
    </dgm:pt>
    <dgm:pt modelId="{3412E7B7-DFFD-421F-BF4E-594E9986C45B}" type="sibTrans" cxnId="{6FD3361F-6621-47E4-B3A4-C3DDBAFFEA93}">
      <dgm:prSet/>
      <dgm:spPr/>
      <dgm:t>
        <a:bodyPr/>
        <a:lstStyle/>
        <a:p>
          <a:endParaRPr lang="en-US"/>
        </a:p>
      </dgm:t>
    </dgm:pt>
    <dgm:pt modelId="{C286DC79-A5EE-49C3-952F-4050C1DB7A47}">
      <dgm:prSet phldr="0"/>
      <dgm:spPr/>
      <dgm:t>
        <a:bodyPr/>
        <a:lstStyle/>
        <a:p>
          <a:r>
            <a:rPr lang="en-IN" dirty="0">
              <a:latin typeface="Calibri"/>
              <a:cs typeface="Calibri"/>
            </a:rPr>
            <a:t>Integration with multiple channels (e.g., web, mobile), support for natural language understanding through integration with Azure AI Search Services</a:t>
          </a:r>
          <a:endParaRPr lang="en-IN" dirty="0"/>
        </a:p>
      </dgm:t>
    </dgm:pt>
    <dgm:pt modelId="{8148E150-E18D-42A0-9173-F70825B5D896}" type="parTrans" cxnId="{2D833FF0-7981-46AC-B623-3255EDC569A0}">
      <dgm:prSet/>
      <dgm:spPr/>
    </dgm:pt>
    <dgm:pt modelId="{0A977FE3-247C-4C54-964C-A8FD543B8B8C}" type="sibTrans" cxnId="{2D833FF0-7981-46AC-B623-3255EDC569A0}">
      <dgm:prSet/>
      <dgm:spPr/>
    </dgm:pt>
    <dgm:pt modelId="{D505275D-EB96-4D76-ACF1-CC044B1FCA3B}">
      <dgm:prSet phldr="0"/>
      <dgm:spPr/>
      <dgm:t>
        <a:bodyPr/>
        <a:lstStyle/>
        <a:p>
          <a:pPr rtl="0"/>
          <a:r>
            <a:rPr lang="en-IN" dirty="0">
              <a:latin typeface="Calibri"/>
              <a:cs typeface="Calibri"/>
            </a:rPr>
            <a:t> Developing, deploying, and managing the chatbot</a:t>
          </a:r>
        </a:p>
      </dgm:t>
    </dgm:pt>
    <dgm:pt modelId="{E1251F0A-92F4-4703-B5F1-FCFC4BCAB325}" type="parTrans" cxnId="{3A45E369-E4FD-491D-BE31-87BDB5EAD3EB}">
      <dgm:prSet/>
      <dgm:spPr/>
    </dgm:pt>
    <dgm:pt modelId="{5BB8908E-6657-4E34-966F-060A145DD2A0}" type="sibTrans" cxnId="{3A45E369-E4FD-491D-BE31-87BDB5EAD3EB}">
      <dgm:prSet/>
      <dgm:spPr/>
    </dgm:pt>
    <dgm:pt modelId="{F0E1045E-12A9-4493-B05D-3ADDB2D66122}">
      <dgm:prSet phldr="0"/>
      <dgm:spPr/>
      <dgm:t>
        <a:bodyPr/>
        <a:lstStyle/>
        <a:p>
          <a:pPr rtl="0"/>
          <a:r>
            <a:rPr lang="en-IN" dirty="0">
              <a:latin typeface="Calibri"/>
              <a:cs typeface="Calibri"/>
            </a:rPr>
            <a:t> Azure Language Understanding (LUIS) </a:t>
          </a:r>
        </a:p>
      </dgm:t>
    </dgm:pt>
    <dgm:pt modelId="{1F3C3529-1A20-4213-9743-55078081AB4B}" type="parTrans" cxnId="{C66D2D31-2357-4723-B45F-81444321753D}">
      <dgm:prSet/>
      <dgm:spPr/>
    </dgm:pt>
    <dgm:pt modelId="{896BF8CF-4A36-443D-A2DA-D8CCB21304B9}" type="sibTrans" cxnId="{C66D2D31-2357-4723-B45F-81444321753D}">
      <dgm:prSet/>
      <dgm:spPr/>
    </dgm:pt>
    <dgm:pt modelId="{E4574D75-5AE1-4D61-A95B-0FA6B5162F3A}">
      <dgm:prSet phldr="0"/>
      <dgm:spPr/>
      <dgm:t>
        <a:bodyPr/>
        <a:lstStyle/>
        <a:p>
          <a:pPr rtl="0"/>
          <a:r>
            <a:rPr lang="en-IN" dirty="0">
              <a:latin typeface="Calibri"/>
              <a:cs typeface="Calibri"/>
            </a:rPr>
            <a:t>Enhancing natural language understanding for the chatbot</a:t>
          </a:r>
        </a:p>
      </dgm:t>
    </dgm:pt>
    <dgm:pt modelId="{1FB1889A-A022-4F83-B358-705246504BBD}" type="parTrans" cxnId="{433DF396-330F-495B-BB9A-757AE56CDA9D}">
      <dgm:prSet/>
      <dgm:spPr/>
    </dgm:pt>
    <dgm:pt modelId="{0A00708C-EEFE-41A2-91E2-92E0DD4EE452}" type="sibTrans" cxnId="{433DF396-330F-495B-BB9A-757AE56CDA9D}">
      <dgm:prSet/>
      <dgm:spPr/>
    </dgm:pt>
    <dgm:pt modelId="{444D2C9C-56B2-4AC3-982A-2C5CCD66519F}">
      <dgm:prSet phldr="0"/>
      <dgm:spPr/>
      <dgm:t>
        <a:bodyPr/>
        <a:lstStyle/>
        <a:p>
          <a:pPr rtl="0"/>
          <a:r>
            <a:rPr lang="en-IN" dirty="0">
              <a:latin typeface="Calibri"/>
              <a:cs typeface="Calibri"/>
            </a:rPr>
            <a:t>Pre-built models for recognizing intents and entities, custom model training</a:t>
          </a:r>
        </a:p>
      </dgm:t>
    </dgm:pt>
    <dgm:pt modelId="{EA42281F-B76B-408A-BD9B-7284212E9F08}" type="parTrans" cxnId="{AE7CB31B-9E8D-4B8D-865C-62E71E055E3F}">
      <dgm:prSet/>
      <dgm:spPr/>
    </dgm:pt>
    <dgm:pt modelId="{731B7028-CA46-4E80-A3B0-36414F875FFA}" type="sibTrans" cxnId="{AE7CB31B-9E8D-4B8D-865C-62E71E055E3F}">
      <dgm:prSet/>
      <dgm:spPr/>
    </dgm:pt>
    <dgm:pt modelId="{0CB5C7EA-2248-41D9-9D1B-1F24D8E1CB8B}">
      <dgm:prSet phldr="0"/>
      <dgm:spPr/>
      <dgm:t>
        <a:bodyPr/>
        <a:lstStyle/>
        <a:p>
          <a:pPr rtl="0"/>
          <a:r>
            <a:rPr lang="en-IN" dirty="0">
              <a:latin typeface="Calibri"/>
              <a:cs typeface="Calibri"/>
            </a:rPr>
            <a:t>Azure AI Search</a:t>
          </a:r>
        </a:p>
      </dgm:t>
    </dgm:pt>
    <dgm:pt modelId="{4214E43A-054F-48A9-9C2F-C9F83024D631}" type="parTrans" cxnId="{804C2483-C5F9-48CD-8498-CE5C395197C5}">
      <dgm:prSet/>
      <dgm:spPr/>
    </dgm:pt>
    <dgm:pt modelId="{E1D0FB07-9789-4D10-AD11-07923D945891}" type="sibTrans" cxnId="{804C2483-C5F9-48CD-8498-CE5C395197C5}">
      <dgm:prSet/>
      <dgm:spPr/>
    </dgm:pt>
    <dgm:pt modelId="{3D935FC9-864E-49E7-8802-FE94038383E4}">
      <dgm:prSet phldr="0"/>
      <dgm:spPr/>
      <dgm:t>
        <a:bodyPr/>
        <a:lstStyle/>
        <a:p>
          <a:pPr rtl="0"/>
          <a:r>
            <a:rPr lang="en-IN" dirty="0">
              <a:latin typeface="Calibri"/>
              <a:cs typeface="Calibri"/>
            </a:rPr>
            <a:t>Implementing Retrieval-Augmented Generation (RAG) by indexing and retrieving relevant documents</a:t>
          </a:r>
        </a:p>
      </dgm:t>
    </dgm:pt>
    <dgm:pt modelId="{FB09DB55-DDAD-42F7-A30E-FB75E4854B69}" type="parTrans" cxnId="{87152697-B852-4E94-B385-2C2DFE40803B}">
      <dgm:prSet/>
      <dgm:spPr/>
    </dgm:pt>
    <dgm:pt modelId="{92739AD7-6F34-4A35-8FF9-320D8945954A}" type="sibTrans" cxnId="{87152697-B852-4E94-B385-2C2DFE40803B}">
      <dgm:prSet/>
      <dgm:spPr/>
    </dgm:pt>
    <dgm:pt modelId="{D2FB9999-4FEE-4766-86CD-50CC7FC6754A}">
      <dgm:prSet phldr="0"/>
      <dgm:spPr/>
      <dgm:t>
        <a:bodyPr/>
        <a:lstStyle/>
        <a:p>
          <a:pPr rtl="0"/>
          <a:r>
            <a:rPr lang="en-IN" dirty="0">
              <a:latin typeface="Calibri"/>
              <a:cs typeface="Calibri"/>
            </a:rPr>
            <a:t>Full-text search, AI-driven content understanding, data enrichment capabilities</a:t>
          </a:r>
        </a:p>
      </dgm:t>
    </dgm:pt>
    <dgm:pt modelId="{A58B38E9-22E8-45D8-A6BD-16BA604533A5}" type="parTrans" cxnId="{1A2120CF-A7A3-46CD-9BF2-ED8B70856D52}">
      <dgm:prSet/>
      <dgm:spPr/>
    </dgm:pt>
    <dgm:pt modelId="{F82AD2DB-DFB2-465F-A7E6-F7E0FB14E02E}" type="sibTrans" cxnId="{1A2120CF-A7A3-46CD-9BF2-ED8B70856D52}">
      <dgm:prSet/>
      <dgm:spPr/>
    </dgm:pt>
    <dgm:pt modelId="{DA7F23DF-5E7A-43B7-9CFA-8C7A3B6E2CEA}">
      <dgm:prSet phldr="0"/>
      <dgm:spPr/>
      <dgm:t>
        <a:bodyPr/>
        <a:lstStyle/>
        <a:p>
          <a:pPr rtl="0"/>
          <a:r>
            <a:rPr lang="en-IN" dirty="0">
              <a:latin typeface="Calibri"/>
              <a:cs typeface="Calibri"/>
            </a:rPr>
            <a:t> Azure Machine Learning</a:t>
          </a:r>
        </a:p>
      </dgm:t>
    </dgm:pt>
    <dgm:pt modelId="{1FAA0C62-7471-4803-AA28-418F9888BD19}" type="parTrans" cxnId="{F4D1FDBE-40E9-4AB1-9A1D-26910A40052F}">
      <dgm:prSet/>
      <dgm:spPr/>
    </dgm:pt>
    <dgm:pt modelId="{F35CE5B4-2483-403B-A9B3-FD53BD0A72ED}" type="sibTrans" cxnId="{F4D1FDBE-40E9-4AB1-9A1D-26910A40052F}">
      <dgm:prSet/>
      <dgm:spPr/>
    </dgm:pt>
    <dgm:pt modelId="{1A9429AD-F3EE-426D-895B-35E4BF464123}">
      <dgm:prSet phldr="0"/>
      <dgm:spPr/>
      <dgm:t>
        <a:bodyPr/>
        <a:lstStyle/>
        <a:p>
          <a:pPr rtl="0"/>
          <a:r>
            <a:rPr lang="en-IN" dirty="0">
              <a:latin typeface="Calibri"/>
              <a:cs typeface="Calibri"/>
            </a:rPr>
            <a:t> Training and deploying models, automated ML</a:t>
          </a:r>
        </a:p>
      </dgm:t>
    </dgm:pt>
    <dgm:pt modelId="{B29DF096-FA16-4837-8FF3-C300FBF17B33}" type="parTrans" cxnId="{2B3A2CB7-5DE1-4CEF-86BB-89B8638F7018}">
      <dgm:prSet/>
      <dgm:spPr/>
    </dgm:pt>
    <dgm:pt modelId="{99DD2594-EE15-4077-A8EA-FA796B38C36A}" type="sibTrans" cxnId="{2B3A2CB7-5DE1-4CEF-86BB-89B8638F7018}">
      <dgm:prSet/>
      <dgm:spPr/>
    </dgm:pt>
    <dgm:pt modelId="{CAE2A429-C171-4D62-9BE3-3AB7D732D97A}">
      <dgm:prSet phldr="0"/>
      <dgm:spPr/>
      <dgm:t>
        <a:bodyPr/>
        <a:lstStyle/>
        <a:p>
          <a:pPr rtl="0"/>
          <a:r>
            <a:rPr lang="en-IN" dirty="0">
              <a:latin typeface="Calibri"/>
              <a:cs typeface="Calibri"/>
            </a:rPr>
            <a:t>Hosting and managing machine learning models for personalized financial advice.</a:t>
          </a:r>
        </a:p>
      </dgm:t>
    </dgm:pt>
    <dgm:pt modelId="{09D098BB-6234-47FD-9CD8-4FFE692FB6BC}" type="parTrans" cxnId="{AE677D25-6BAF-4597-878F-B194694F55F5}">
      <dgm:prSet/>
      <dgm:spPr/>
    </dgm:pt>
    <dgm:pt modelId="{E86C4FAC-F715-4588-B6FB-CC801D94910A}" type="sibTrans" cxnId="{AE677D25-6BAF-4597-878F-B194694F55F5}">
      <dgm:prSet/>
      <dgm:spPr/>
    </dgm:pt>
    <dgm:pt modelId="{FC83F5C8-03BD-44E2-B66C-006CF5102CA5}">
      <dgm:prSet phldr="0"/>
      <dgm:spPr/>
      <dgm:t>
        <a:bodyPr/>
        <a:lstStyle/>
        <a:p>
          <a:pPr rtl="0"/>
          <a:r>
            <a:rPr lang="en-IN" dirty="0">
              <a:latin typeface="Calibri"/>
              <a:cs typeface="Calibri"/>
            </a:rPr>
            <a:t> Azure SQL Database</a:t>
          </a:r>
        </a:p>
      </dgm:t>
    </dgm:pt>
    <dgm:pt modelId="{3320A9AF-F86E-4FA0-85A7-FC45A05F3861}" type="parTrans" cxnId="{5D8AAE46-8223-44DE-876A-268B0343BEA0}">
      <dgm:prSet/>
      <dgm:spPr/>
    </dgm:pt>
    <dgm:pt modelId="{827B2546-7C89-426C-B965-9A5BA73E4121}" type="sibTrans" cxnId="{5D8AAE46-8223-44DE-876A-268B0343BEA0}">
      <dgm:prSet/>
      <dgm:spPr/>
    </dgm:pt>
    <dgm:pt modelId="{FDD9DCD7-EA33-4216-9B53-285FDF0292CD}">
      <dgm:prSet phldr="0"/>
      <dgm:spPr/>
      <dgm:t>
        <a:bodyPr/>
        <a:lstStyle/>
        <a:p>
          <a:pPr rtl="0"/>
          <a:r>
            <a:rPr lang="en-IN" dirty="0">
              <a:latin typeface="Calibri"/>
              <a:cs typeface="Calibri"/>
            </a:rPr>
            <a:t>Storing structured customer data and interaction history</a:t>
          </a:r>
        </a:p>
      </dgm:t>
    </dgm:pt>
    <dgm:pt modelId="{531FB17E-F309-4711-AF21-0445EE9A9799}" type="parTrans" cxnId="{3F299238-D5E3-453C-8A49-3EC4D241F02E}">
      <dgm:prSet/>
      <dgm:spPr/>
    </dgm:pt>
    <dgm:pt modelId="{2FAB5E19-CFC8-4DEF-9087-3F353965EBE4}" type="sibTrans" cxnId="{3F299238-D5E3-453C-8A49-3EC4D241F02E}">
      <dgm:prSet/>
      <dgm:spPr/>
    </dgm:pt>
    <dgm:pt modelId="{22666F56-FFF7-4F15-9F14-553988509F55}">
      <dgm:prSet phldr="0"/>
      <dgm:spPr/>
      <dgm:t>
        <a:bodyPr/>
        <a:lstStyle/>
        <a:p>
          <a:pPr rtl="0"/>
          <a:r>
            <a:rPr lang="en-IN" dirty="0">
              <a:latin typeface="Calibri"/>
              <a:cs typeface="Calibri"/>
            </a:rPr>
            <a:t>Fully managed relational database service, built-in high availability, scalability, and security features.</a:t>
          </a:r>
        </a:p>
      </dgm:t>
    </dgm:pt>
    <dgm:pt modelId="{6752856B-A6A2-4BE7-B66F-C59090312D36}" type="parTrans" cxnId="{AFE88FBB-7DF2-4E9C-B190-672B3C245A39}">
      <dgm:prSet/>
      <dgm:spPr/>
    </dgm:pt>
    <dgm:pt modelId="{F8026F28-8847-4A3E-98BD-A7A0C6448416}" type="sibTrans" cxnId="{AFE88FBB-7DF2-4E9C-B190-672B3C245A39}">
      <dgm:prSet/>
      <dgm:spPr/>
    </dgm:pt>
    <dgm:pt modelId="{AAC3DBB3-1810-42A1-B5BE-37AEBC964113}">
      <dgm:prSet phldr="0"/>
      <dgm:spPr/>
      <dgm:t>
        <a:bodyPr/>
        <a:lstStyle/>
        <a:p>
          <a:pPr rtl="0"/>
          <a:r>
            <a:rPr lang="en-IN" dirty="0">
              <a:latin typeface="Calibri"/>
              <a:cs typeface="Calibri"/>
            </a:rPr>
            <a:t> Azure Blob Storage</a:t>
          </a:r>
        </a:p>
      </dgm:t>
    </dgm:pt>
    <dgm:pt modelId="{931AD224-30ED-452B-AA72-6D9161058DD4}" type="parTrans" cxnId="{5202CA3A-F83F-42E2-B4AB-3AA20F7606EE}">
      <dgm:prSet/>
      <dgm:spPr/>
    </dgm:pt>
    <dgm:pt modelId="{B6C3B2D1-8547-45BB-A1DF-10A97FC90FB8}" type="sibTrans" cxnId="{5202CA3A-F83F-42E2-B4AB-3AA20F7606EE}">
      <dgm:prSet/>
      <dgm:spPr/>
    </dgm:pt>
    <dgm:pt modelId="{627E219E-B16A-40AA-B975-6514CE1C4481}">
      <dgm:prSet phldr="0"/>
      <dgm:spPr/>
      <dgm:t>
        <a:bodyPr/>
        <a:lstStyle/>
        <a:p>
          <a:pPr rtl="0"/>
          <a:r>
            <a:rPr lang="en-IN" dirty="0">
              <a:latin typeface="Calibri"/>
              <a:cs typeface="Calibri"/>
            </a:rPr>
            <a:t> Storing unstructured data such as documents and pdfs</a:t>
          </a:r>
        </a:p>
      </dgm:t>
    </dgm:pt>
    <dgm:pt modelId="{9F6995DE-9CFD-401E-97DF-1C197881AC99}" type="parTrans" cxnId="{93034C03-2930-4494-BB92-0DDF001EA324}">
      <dgm:prSet/>
      <dgm:spPr/>
    </dgm:pt>
    <dgm:pt modelId="{246C31C2-FC9A-43FA-8085-1F8A1258A9C5}" type="sibTrans" cxnId="{93034C03-2930-4494-BB92-0DDF001EA324}">
      <dgm:prSet/>
      <dgm:spPr/>
    </dgm:pt>
    <dgm:pt modelId="{E38EFDC6-3E46-4F5B-A875-E55E613EA804}">
      <dgm:prSet phldr="0"/>
      <dgm:spPr/>
      <dgm:t>
        <a:bodyPr/>
        <a:lstStyle/>
        <a:p>
          <a:pPr rtl="0"/>
          <a:r>
            <a:rPr lang="en-IN" dirty="0">
              <a:latin typeface="Calibri"/>
              <a:cs typeface="Calibri"/>
            </a:rPr>
            <a:t>Scalable object storage, integration with other Azure services, secure data access</a:t>
          </a:r>
        </a:p>
      </dgm:t>
    </dgm:pt>
    <dgm:pt modelId="{FBD4768C-D7CC-4D6E-AF90-91D749BBB5A2}" type="parTrans" cxnId="{169134C4-160E-4AC7-8CFF-2E04E9B3A805}">
      <dgm:prSet/>
      <dgm:spPr/>
    </dgm:pt>
    <dgm:pt modelId="{B6A9B0CC-11DB-4D9E-B2D8-BA8A9D0E5A81}" type="sibTrans" cxnId="{169134C4-160E-4AC7-8CFF-2E04E9B3A805}">
      <dgm:prSet/>
      <dgm:spPr/>
    </dgm:pt>
    <dgm:pt modelId="{E82068F7-0D95-479B-B1BF-9656310F9B33}" type="pres">
      <dgm:prSet presAssocID="{A2714486-D35C-42B0-872B-8E0DB38CB09B}" presName="linear" presStyleCnt="0">
        <dgm:presLayoutVars>
          <dgm:animLvl val="lvl"/>
          <dgm:resizeHandles val="exact"/>
        </dgm:presLayoutVars>
      </dgm:prSet>
      <dgm:spPr/>
    </dgm:pt>
    <dgm:pt modelId="{A77CE8E9-C371-41E5-B671-50618A4C6CA6}" type="pres">
      <dgm:prSet presAssocID="{977D6E0A-07E2-4464-A013-BEEEB6AB7E46}" presName="parentText" presStyleLbl="node1" presStyleIdx="0" presStyleCnt="7">
        <dgm:presLayoutVars>
          <dgm:chMax val="0"/>
          <dgm:bulletEnabled val="1"/>
        </dgm:presLayoutVars>
      </dgm:prSet>
      <dgm:spPr/>
    </dgm:pt>
    <dgm:pt modelId="{97166D12-451E-4689-9D8D-F5CD23F99989}" type="pres">
      <dgm:prSet presAssocID="{977D6E0A-07E2-4464-A013-BEEEB6AB7E46}" presName="childText" presStyleLbl="revTx" presStyleIdx="0" presStyleCnt="7">
        <dgm:presLayoutVars>
          <dgm:bulletEnabled val="1"/>
        </dgm:presLayoutVars>
      </dgm:prSet>
      <dgm:spPr/>
    </dgm:pt>
    <dgm:pt modelId="{B5DC2118-7EEA-4CE2-81FD-9E0F30AB2F68}" type="pres">
      <dgm:prSet presAssocID="{5B9FB190-4B79-40E1-82F3-E45327AEEA8B}" presName="parentText" presStyleLbl="node1" presStyleIdx="1" presStyleCnt="7">
        <dgm:presLayoutVars>
          <dgm:chMax val="0"/>
          <dgm:bulletEnabled val="1"/>
        </dgm:presLayoutVars>
      </dgm:prSet>
      <dgm:spPr/>
    </dgm:pt>
    <dgm:pt modelId="{2DEBFD07-C614-42C0-9BFC-54B6B675B844}" type="pres">
      <dgm:prSet presAssocID="{5B9FB190-4B79-40E1-82F3-E45327AEEA8B}" presName="childText" presStyleLbl="revTx" presStyleIdx="1" presStyleCnt="7">
        <dgm:presLayoutVars>
          <dgm:bulletEnabled val="1"/>
        </dgm:presLayoutVars>
      </dgm:prSet>
      <dgm:spPr/>
    </dgm:pt>
    <dgm:pt modelId="{65C90FE2-1814-4DD4-BADA-4E20DABA4E47}" type="pres">
      <dgm:prSet presAssocID="{F0E1045E-12A9-4493-B05D-3ADDB2D66122}" presName="parentText" presStyleLbl="node1" presStyleIdx="2" presStyleCnt="7">
        <dgm:presLayoutVars>
          <dgm:chMax val="0"/>
          <dgm:bulletEnabled val="1"/>
        </dgm:presLayoutVars>
      </dgm:prSet>
      <dgm:spPr/>
    </dgm:pt>
    <dgm:pt modelId="{BB3DFB7E-04CC-43D7-8DA3-0DBAF25E125D}" type="pres">
      <dgm:prSet presAssocID="{F0E1045E-12A9-4493-B05D-3ADDB2D66122}" presName="childText" presStyleLbl="revTx" presStyleIdx="2" presStyleCnt="7">
        <dgm:presLayoutVars>
          <dgm:bulletEnabled val="1"/>
        </dgm:presLayoutVars>
      </dgm:prSet>
      <dgm:spPr/>
    </dgm:pt>
    <dgm:pt modelId="{8587ADA8-4731-4D0A-94B0-B9019F29684C}" type="pres">
      <dgm:prSet presAssocID="{0CB5C7EA-2248-41D9-9D1B-1F24D8E1CB8B}" presName="parentText" presStyleLbl="node1" presStyleIdx="3" presStyleCnt="7">
        <dgm:presLayoutVars>
          <dgm:chMax val="0"/>
          <dgm:bulletEnabled val="1"/>
        </dgm:presLayoutVars>
      </dgm:prSet>
      <dgm:spPr/>
    </dgm:pt>
    <dgm:pt modelId="{E01245AE-5BDF-4DE6-862B-DD8A6ED1A27E}" type="pres">
      <dgm:prSet presAssocID="{0CB5C7EA-2248-41D9-9D1B-1F24D8E1CB8B}" presName="childText" presStyleLbl="revTx" presStyleIdx="3" presStyleCnt="7">
        <dgm:presLayoutVars>
          <dgm:bulletEnabled val="1"/>
        </dgm:presLayoutVars>
      </dgm:prSet>
      <dgm:spPr/>
    </dgm:pt>
    <dgm:pt modelId="{45C2713F-D7FB-42D5-AD15-4516DE386F08}" type="pres">
      <dgm:prSet presAssocID="{DA7F23DF-5E7A-43B7-9CFA-8C7A3B6E2CEA}" presName="parentText" presStyleLbl="node1" presStyleIdx="4" presStyleCnt="7">
        <dgm:presLayoutVars>
          <dgm:chMax val="0"/>
          <dgm:bulletEnabled val="1"/>
        </dgm:presLayoutVars>
      </dgm:prSet>
      <dgm:spPr/>
    </dgm:pt>
    <dgm:pt modelId="{A7EB2E33-CC83-48D8-B962-06DFEF7F7CD2}" type="pres">
      <dgm:prSet presAssocID="{DA7F23DF-5E7A-43B7-9CFA-8C7A3B6E2CEA}" presName="childText" presStyleLbl="revTx" presStyleIdx="4" presStyleCnt="7">
        <dgm:presLayoutVars>
          <dgm:bulletEnabled val="1"/>
        </dgm:presLayoutVars>
      </dgm:prSet>
      <dgm:spPr/>
    </dgm:pt>
    <dgm:pt modelId="{A4F67E15-B082-4AE2-B62A-D0F67F4F685A}" type="pres">
      <dgm:prSet presAssocID="{FC83F5C8-03BD-44E2-B66C-006CF5102CA5}" presName="parentText" presStyleLbl="node1" presStyleIdx="5" presStyleCnt="7">
        <dgm:presLayoutVars>
          <dgm:chMax val="0"/>
          <dgm:bulletEnabled val="1"/>
        </dgm:presLayoutVars>
      </dgm:prSet>
      <dgm:spPr/>
    </dgm:pt>
    <dgm:pt modelId="{D95CDEB0-260D-4425-AF9B-F603B4F18FFB}" type="pres">
      <dgm:prSet presAssocID="{FC83F5C8-03BD-44E2-B66C-006CF5102CA5}" presName="childText" presStyleLbl="revTx" presStyleIdx="5" presStyleCnt="7">
        <dgm:presLayoutVars>
          <dgm:bulletEnabled val="1"/>
        </dgm:presLayoutVars>
      </dgm:prSet>
      <dgm:spPr/>
    </dgm:pt>
    <dgm:pt modelId="{50C089D2-87F4-4D1D-A740-00EFFEA818E4}" type="pres">
      <dgm:prSet presAssocID="{AAC3DBB3-1810-42A1-B5BE-37AEBC964113}" presName="parentText" presStyleLbl="node1" presStyleIdx="6" presStyleCnt="7">
        <dgm:presLayoutVars>
          <dgm:chMax val="0"/>
          <dgm:bulletEnabled val="1"/>
        </dgm:presLayoutVars>
      </dgm:prSet>
      <dgm:spPr/>
    </dgm:pt>
    <dgm:pt modelId="{B04E8ACA-0A55-4BDE-A2A9-B8EE1B00CDC0}" type="pres">
      <dgm:prSet presAssocID="{AAC3DBB3-1810-42A1-B5BE-37AEBC964113}" presName="childText" presStyleLbl="revTx" presStyleIdx="6" presStyleCnt="7">
        <dgm:presLayoutVars>
          <dgm:bulletEnabled val="1"/>
        </dgm:presLayoutVars>
      </dgm:prSet>
      <dgm:spPr/>
    </dgm:pt>
  </dgm:ptLst>
  <dgm:cxnLst>
    <dgm:cxn modelId="{93034C03-2930-4494-BB92-0DDF001EA324}" srcId="{AAC3DBB3-1810-42A1-B5BE-37AEBC964113}" destId="{627E219E-B16A-40AA-B975-6514CE1C4481}" srcOrd="0" destOrd="0" parTransId="{9F6995DE-9CFD-401E-97DF-1C197881AC99}" sibTransId="{246C31C2-FC9A-43FA-8085-1F8A1258A9C5}"/>
    <dgm:cxn modelId="{FB263907-A9CB-4B55-9ADC-F141C3FA3E29}" type="presOf" srcId="{3D935FC9-864E-49E7-8802-FE94038383E4}" destId="{E01245AE-5BDF-4DE6-862B-DD8A6ED1A27E}" srcOrd="0" destOrd="0" presId="urn:microsoft.com/office/officeart/2005/8/layout/vList2"/>
    <dgm:cxn modelId="{BC59BB13-82A2-4E6A-9BBE-A1D27DBA5164}" type="presOf" srcId="{D505275D-EB96-4D76-ACF1-CC044B1FCA3B}" destId="{2DEBFD07-C614-42C0-9BFC-54B6B675B844}" srcOrd="0" destOrd="0" presId="urn:microsoft.com/office/officeart/2005/8/layout/vList2"/>
    <dgm:cxn modelId="{AE7CB31B-9E8D-4B8D-865C-62E71E055E3F}" srcId="{F0E1045E-12A9-4493-B05D-3ADDB2D66122}" destId="{444D2C9C-56B2-4AC3-982A-2C5CCD66519F}" srcOrd="1" destOrd="0" parTransId="{EA42281F-B76B-408A-BD9B-7284212E9F08}" sibTransId="{731B7028-CA46-4E80-A3B0-36414F875FFA}"/>
    <dgm:cxn modelId="{8FF5F91B-1F13-40B1-A168-645C4351BF3A}" type="presOf" srcId="{DA7F23DF-5E7A-43B7-9CFA-8C7A3B6E2CEA}" destId="{45C2713F-D7FB-42D5-AD15-4516DE386F08}" srcOrd="0" destOrd="0" presId="urn:microsoft.com/office/officeart/2005/8/layout/vList2"/>
    <dgm:cxn modelId="{6FD3361F-6621-47E4-B3A4-C3DDBAFFEA93}" srcId="{A2714486-D35C-42B0-872B-8E0DB38CB09B}" destId="{5B9FB190-4B79-40E1-82F3-E45327AEEA8B}" srcOrd="1" destOrd="0" parTransId="{2092E519-19EF-4B34-A324-DF4128526965}" sibTransId="{3412E7B7-DFFD-421F-BF4E-594E9986C45B}"/>
    <dgm:cxn modelId="{AE677D25-6BAF-4597-878F-B194694F55F5}" srcId="{DA7F23DF-5E7A-43B7-9CFA-8C7A3B6E2CEA}" destId="{CAE2A429-C171-4D62-9BE3-3AB7D732D97A}" srcOrd="0" destOrd="0" parTransId="{09D098BB-6234-47FD-9CD8-4FFE692FB6BC}" sibTransId="{E86C4FAC-F715-4588-B6FB-CC801D94910A}"/>
    <dgm:cxn modelId="{79C53628-6A5C-4F8B-A34B-A7C2B23BFEA9}" srcId="{977D6E0A-07E2-4464-A013-BEEEB6AB7E46}" destId="{B7D42EC6-14E4-4A63-ABD8-BC866FFC62CC}" srcOrd="1" destOrd="0" parTransId="{01B27E7D-8A34-4A2B-8BF8-27E0B162FB8A}" sibTransId="{CFDDB9A0-6102-4F02-87C7-9CF0141394FA}"/>
    <dgm:cxn modelId="{D6AF2429-8FDE-406D-8BA2-FF8F617AC7A7}" type="presOf" srcId="{1A9429AD-F3EE-426D-895B-35E4BF464123}" destId="{A7EB2E33-CC83-48D8-B962-06DFEF7F7CD2}" srcOrd="0" destOrd="1" presId="urn:microsoft.com/office/officeart/2005/8/layout/vList2"/>
    <dgm:cxn modelId="{53A3D729-F7F1-4DB9-A8AD-50E594FA09B4}" type="presOf" srcId="{FDD9DCD7-EA33-4216-9B53-285FDF0292CD}" destId="{D95CDEB0-260D-4425-AF9B-F603B4F18FFB}" srcOrd="0" destOrd="0" presId="urn:microsoft.com/office/officeart/2005/8/layout/vList2"/>
    <dgm:cxn modelId="{C66D2D31-2357-4723-B45F-81444321753D}" srcId="{A2714486-D35C-42B0-872B-8E0DB38CB09B}" destId="{F0E1045E-12A9-4493-B05D-3ADDB2D66122}" srcOrd="2" destOrd="0" parTransId="{1F3C3529-1A20-4213-9743-55078081AB4B}" sibTransId="{896BF8CF-4A36-443D-A2DA-D8CCB21304B9}"/>
    <dgm:cxn modelId="{28E5CE36-C3DB-4D7C-A5DE-CD0FD0E1E943}" type="presOf" srcId="{C286DC79-A5EE-49C3-952F-4050C1DB7A47}" destId="{2DEBFD07-C614-42C0-9BFC-54B6B675B844}" srcOrd="0" destOrd="1" presId="urn:microsoft.com/office/officeart/2005/8/layout/vList2"/>
    <dgm:cxn modelId="{3942F337-C492-485E-8AAB-2EB040EB744D}" type="presOf" srcId="{22666F56-FFF7-4F15-9F14-553988509F55}" destId="{D95CDEB0-260D-4425-AF9B-F603B4F18FFB}" srcOrd="0" destOrd="1" presId="urn:microsoft.com/office/officeart/2005/8/layout/vList2"/>
    <dgm:cxn modelId="{3F299238-D5E3-453C-8A49-3EC4D241F02E}" srcId="{FC83F5C8-03BD-44E2-B66C-006CF5102CA5}" destId="{FDD9DCD7-EA33-4216-9B53-285FDF0292CD}" srcOrd="0" destOrd="0" parTransId="{531FB17E-F309-4711-AF21-0445EE9A9799}" sibTransId="{2FAB5E19-CFC8-4DEF-9087-3F353965EBE4}"/>
    <dgm:cxn modelId="{5202CA3A-F83F-42E2-B4AB-3AA20F7606EE}" srcId="{A2714486-D35C-42B0-872B-8E0DB38CB09B}" destId="{AAC3DBB3-1810-42A1-B5BE-37AEBC964113}" srcOrd="6" destOrd="0" parTransId="{931AD224-30ED-452B-AA72-6D9161058DD4}" sibTransId="{B6C3B2D1-8547-45BB-A1DF-10A97FC90FB8}"/>
    <dgm:cxn modelId="{E0B1AE3F-4CFB-4B3C-85CA-83E48A5E21E2}" srcId="{A2714486-D35C-42B0-872B-8E0DB38CB09B}" destId="{977D6E0A-07E2-4464-A013-BEEEB6AB7E46}" srcOrd="0" destOrd="0" parTransId="{21FDEC64-23DE-4ECB-AA29-56C288AAF6FB}" sibTransId="{18D2ECF2-A950-47AB-9384-FF12D756940D}"/>
    <dgm:cxn modelId="{5D8AAE46-8223-44DE-876A-268B0343BEA0}" srcId="{A2714486-D35C-42B0-872B-8E0DB38CB09B}" destId="{FC83F5C8-03BD-44E2-B66C-006CF5102CA5}" srcOrd="5" destOrd="0" parTransId="{3320A9AF-F86E-4FA0-85A7-FC45A05F3861}" sibTransId="{827B2546-7C89-426C-B965-9A5BA73E4121}"/>
    <dgm:cxn modelId="{2D771049-614C-4C53-B879-36C37F9345A9}" type="presOf" srcId="{A2714486-D35C-42B0-872B-8E0DB38CB09B}" destId="{E82068F7-0D95-479B-B1BF-9656310F9B33}" srcOrd="0" destOrd="0" presId="urn:microsoft.com/office/officeart/2005/8/layout/vList2"/>
    <dgm:cxn modelId="{3A45E369-E4FD-491D-BE31-87BDB5EAD3EB}" srcId="{5B9FB190-4B79-40E1-82F3-E45327AEEA8B}" destId="{D505275D-EB96-4D76-ACF1-CC044B1FCA3B}" srcOrd="0" destOrd="0" parTransId="{E1251F0A-92F4-4703-B5F1-FCFC4BCAB325}" sibTransId="{5BB8908E-6657-4E34-966F-060A145DD2A0}"/>
    <dgm:cxn modelId="{0BCDF44A-3457-460A-8F76-8C50590F00F3}" srcId="{977D6E0A-07E2-4464-A013-BEEEB6AB7E46}" destId="{E0566ED8-8E8A-43FE-9C22-1FF434141D46}" srcOrd="0" destOrd="0" parTransId="{06FF0CC5-EFC8-4E21-B4A1-B62B840C78CF}" sibTransId="{B12D48E3-8168-4868-B1F0-403EF96E36FB}"/>
    <dgm:cxn modelId="{D80FD86B-97CC-4DCD-8B34-8B75EB4152D2}" type="presOf" srcId="{5B9FB190-4B79-40E1-82F3-E45327AEEA8B}" destId="{B5DC2118-7EEA-4CE2-81FD-9E0F30AB2F68}" srcOrd="0" destOrd="0" presId="urn:microsoft.com/office/officeart/2005/8/layout/vList2"/>
    <dgm:cxn modelId="{78E2E257-9758-4082-85D3-E1D60A86622A}" type="presOf" srcId="{CAE2A429-C171-4D62-9BE3-3AB7D732D97A}" destId="{A7EB2E33-CC83-48D8-B962-06DFEF7F7CD2}" srcOrd="0" destOrd="0" presId="urn:microsoft.com/office/officeart/2005/8/layout/vList2"/>
    <dgm:cxn modelId="{B0247159-16EB-4825-A160-56A05F1D7FB0}" type="presOf" srcId="{444D2C9C-56B2-4AC3-982A-2C5CCD66519F}" destId="{BB3DFB7E-04CC-43D7-8DA3-0DBAF25E125D}" srcOrd="0" destOrd="1" presId="urn:microsoft.com/office/officeart/2005/8/layout/vList2"/>
    <dgm:cxn modelId="{129DA55A-6C16-4992-AF7B-A04E75A8FDE4}" type="presOf" srcId="{D2FB9999-4FEE-4766-86CD-50CC7FC6754A}" destId="{E01245AE-5BDF-4DE6-862B-DD8A6ED1A27E}" srcOrd="0" destOrd="1" presId="urn:microsoft.com/office/officeart/2005/8/layout/vList2"/>
    <dgm:cxn modelId="{1633D17C-44A0-48B1-ACBD-129B43DEFFF6}" type="presOf" srcId="{627E219E-B16A-40AA-B975-6514CE1C4481}" destId="{B04E8ACA-0A55-4BDE-A2A9-B8EE1B00CDC0}" srcOrd="0" destOrd="0" presId="urn:microsoft.com/office/officeart/2005/8/layout/vList2"/>
    <dgm:cxn modelId="{20D07782-FC20-4C2C-8D72-767D8124EA4B}" type="presOf" srcId="{E4574D75-5AE1-4D61-A95B-0FA6B5162F3A}" destId="{BB3DFB7E-04CC-43D7-8DA3-0DBAF25E125D}" srcOrd="0" destOrd="0" presId="urn:microsoft.com/office/officeart/2005/8/layout/vList2"/>
    <dgm:cxn modelId="{804C2483-C5F9-48CD-8498-CE5C395197C5}" srcId="{A2714486-D35C-42B0-872B-8E0DB38CB09B}" destId="{0CB5C7EA-2248-41D9-9D1B-1F24D8E1CB8B}" srcOrd="3" destOrd="0" parTransId="{4214E43A-054F-48A9-9C2F-C9F83024D631}" sibTransId="{E1D0FB07-9789-4D10-AD11-07923D945891}"/>
    <dgm:cxn modelId="{A6553A85-3E5E-4983-8AD1-A9B67DF74647}" type="presOf" srcId="{AAC3DBB3-1810-42A1-B5BE-37AEBC964113}" destId="{50C089D2-87F4-4D1D-A740-00EFFEA818E4}" srcOrd="0" destOrd="0" presId="urn:microsoft.com/office/officeart/2005/8/layout/vList2"/>
    <dgm:cxn modelId="{890F9092-8EC8-46CE-9174-892A20DDF4C0}" type="presOf" srcId="{B7D42EC6-14E4-4A63-ABD8-BC866FFC62CC}" destId="{97166D12-451E-4689-9D8D-F5CD23F99989}" srcOrd="0" destOrd="1" presId="urn:microsoft.com/office/officeart/2005/8/layout/vList2"/>
    <dgm:cxn modelId="{433DF396-330F-495B-BB9A-757AE56CDA9D}" srcId="{F0E1045E-12A9-4493-B05D-3ADDB2D66122}" destId="{E4574D75-5AE1-4D61-A95B-0FA6B5162F3A}" srcOrd="0" destOrd="0" parTransId="{1FB1889A-A022-4F83-B358-705246504BBD}" sibTransId="{0A00708C-EEFE-41A2-91E2-92E0DD4EE452}"/>
    <dgm:cxn modelId="{87152697-B852-4E94-B385-2C2DFE40803B}" srcId="{0CB5C7EA-2248-41D9-9D1B-1F24D8E1CB8B}" destId="{3D935FC9-864E-49E7-8802-FE94038383E4}" srcOrd="0" destOrd="0" parTransId="{FB09DB55-DDAD-42F7-A30E-FB75E4854B69}" sibTransId="{92739AD7-6F34-4A35-8FF9-320D8945954A}"/>
    <dgm:cxn modelId="{73A87E98-9246-4C3B-9AA1-AC2419CE2643}" type="presOf" srcId="{E0566ED8-8E8A-43FE-9C22-1FF434141D46}" destId="{97166D12-451E-4689-9D8D-F5CD23F99989}" srcOrd="0" destOrd="0" presId="urn:microsoft.com/office/officeart/2005/8/layout/vList2"/>
    <dgm:cxn modelId="{C6840DAC-CDC0-45E5-A047-30CF22EA350C}" type="presOf" srcId="{F0E1045E-12A9-4493-B05D-3ADDB2D66122}" destId="{65C90FE2-1814-4DD4-BADA-4E20DABA4E47}" srcOrd="0" destOrd="0" presId="urn:microsoft.com/office/officeart/2005/8/layout/vList2"/>
    <dgm:cxn modelId="{2B3A2CB7-5DE1-4CEF-86BB-89B8638F7018}" srcId="{DA7F23DF-5E7A-43B7-9CFA-8C7A3B6E2CEA}" destId="{1A9429AD-F3EE-426D-895B-35E4BF464123}" srcOrd="1" destOrd="0" parTransId="{B29DF096-FA16-4837-8FF3-C300FBF17B33}" sibTransId="{99DD2594-EE15-4077-A8EA-FA796B38C36A}"/>
    <dgm:cxn modelId="{AFE88FBB-7DF2-4E9C-B190-672B3C245A39}" srcId="{FC83F5C8-03BD-44E2-B66C-006CF5102CA5}" destId="{22666F56-FFF7-4F15-9F14-553988509F55}" srcOrd="1" destOrd="0" parTransId="{6752856B-A6A2-4BE7-B66F-C59090312D36}" sibTransId="{F8026F28-8847-4A3E-98BD-A7A0C6448416}"/>
    <dgm:cxn modelId="{F4D1FDBE-40E9-4AB1-9A1D-26910A40052F}" srcId="{A2714486-D35C-42B0-872B-8E0DB38CB09B}" destId="{DA7F23DF-5E7A-43B7-9CFA-8C7A3B6E2CEA}" srcOrd="4" destOrd="0" parTransId="{1FAA0C62-7471-4803-AA28-418F9888BD19}" sibTransId="{F35CE5B4-2483-403B-A9B3-FD53BD0A72ED}"/>
    <dgm:cxn modelId="{111AA5C3-2B83-40F4-817B-3FE8AA5A35FA}" type="presOf" srcId="{E38EFDC6-3E46-4F5B-A875-E55E613EA804}" destId="{B04E8ACA-0A55-4BDE-A2A9-B8EE1B00CDC0}" srcOrd="0" destOrd="1" presId="urn:microsoft.com/office/officeart/2005/8/layout/vList2"/>
    <dgm:cxn modelId="{169134C4-160E-4AC7-8CFF-2E04E9B3A805}" srcId="{AAC3DBB3-1810-42A1-B5BE-37AEBC964113}" destId="{E38EFDC6-3E46-4F5B-A875-E55E613EA804}" srcOrd="1" destOrd="0" parTransId="{FBD4768C-D7CC-4D6E-AF90-91D749BBB5A2}" sibTransId="{B6A9B0CC-11DB-4D9E-B2D8-BA8A9D0E5A81}"/>
    <dgm:cxn modelId="{C3703AC4-F485-4358-B86A-0815BE416D28}" type="presOf" srcId="{0CB5C7EA-2248-41D9-9D1B-1F24D8E1CB8B}" destId="{8587ADA8-4731-4D0A-94B0-B9019F29684C}" srcOrd="0" destOrd="0" presId="urn:microsoft.com/office/officeart/2005/8/layout/vList2"/>
    <dgm:cxn modelId="{1A2120CF-A7A3-46CD-9BF2-ED8B70856D52}" srcId="{0CB5C7EA-2248-41D9-9D1B-1F24D8E1CB8B}" destId="{D2FB9999-4FEE-4766-86CD-50CC7FC6754A}" srcOrd="1" destOrd="0" parTransId="{A58B38E9-22E8-45D8-A6BD-16BA604533A5}" sibTransId="{F82AD2DB-DFB2-465F-A7E6-F7E0FB14E02E}"/>
    <dgm:cxn modelId="{DFF6FEE1-4B3A-4A93-841B-B5CF5CE8B42B}" type="presOf" srcId="{FC83F5C8-03BD-44E2-B66C-006CF5102CA5}" destId="{A4F67E15-B082-4AE2-B62A-D0F67F4F685A}" srcOrd="0" destOrd="0" presId="urn:microsoft.com/office/officeart/2005/8/layout/vList2"/>
    <dgm:cxn modelId="{2D833FF0-7981-46AC-B623-3255EDC569A0}" srcId="{5B9FB190-4B79-40E1-82F3-E45327AEEA8B}" destId="{C286DC79-A5EE-49C3-952F-4050C1DB7A47}" srcOrd="1" destOrd="0" parTransId="{8148E150-E18D-42A0-9173-F70825B5D896}" sibTransId="{0A977FE3-247C-4C54-964C-A8FD543B8B8C}"/>
    <dgm:cxn modelId="{CD35A0F5-A55C-45E4-ABC8-B00000BC507F}" type="presOf" srcId="{977D6E0A-07E2-4464-A013-BEEEB6AB7E46}" destId="{A77CE8E9-C371-41E5-B671-50618A4C6CA6}" srcOrd="0" destOrd="0" presId="urn:microsoft.com/office/officeart/2005/8/layout/vList2"/>
    <dgm:cxn modelId="{1D1BBA0F-B76F-47D8-9639-EB22F7AAA548}" type="presParOf" srcId="{E82068F7-0D95-479B-B1BF-9656310F9B33}" destId="{A77CE8E9-C371-41E5-B671-50618A4C6CA6}" srcOrd="0" destOrd="0" presId="urn:microsoft.com/office/officeart/2005/8/layout/vList2"/>
    <dgm:cxn modelId="{626E9F9F-C3CF-47D7-81F7-2A7AA46BE837}" type="presParOf" srcId="{E82068F7-0D95-479B-B1BF-9656310F9B33}" destId="{97166D12-451E-4689-9D8D-F5CD23F99989}" srcOrd="1" destOrd="0" presId="urn:microsoft.com/office/officeart/2005/8/layout/vList2"/>
    <dgm:cxn modelId="{1AFF3258-0965-431D-978D-165B36202FE1}" type="presParOf" srcId="{E82068F7-0D95-479B-B1BF-9656310F9B33}" destId="{B5DC2118-7EEA-4CE2-81FD-9E0F30AB2F68}" srcOrd="2" destOrd="0" presId="urn:microsoft.com/office/officeart/2005/8/layout/vList2"/>
    <dgm:cxn modelId="{81806200-213F-411D-9A36-2C1E1DA5CEE3}" type="presParOf" srcId="{E82068F7-0D95-479B-B1BF-9656310F9B33}" destId="{2DEBFD07-C614-42C0-9BFC-54B6B675B844}" srcOrd="3" destOrd="0" presId="urn:microsoft.com/office/officeart/2005/8/layout/vList2"/>
    <dgm:cxn modelId="{CDBF65D9-3D52-4971-A817-8088454D8124}" type="presParOf" srcId="{E82068F7-0D95-479B-B1BF-9656310F9B33}" destId="{65C90FE2-1814-4DD4-BADA-4E20DABA4E47}" srcOrd="4" destOrd="0" presId="urn:microsoft.com/office/officeart/2005/8/layout/vList2"/>
    <dgm:cxn modelId="{E0A4BDAB-CAB2-4F34-B87D-58325EF070A2}" type="presParOf" srcId="{E82068F7-0D95-479B-B1BF-9656310F9B33}" destId="{BB3DFB7E-04CC-43D7-8DA3-0DBAF25E125D}" srcOrd="5" destOrd="0" presId="urn:microsoft.com/office/officeart/2005/8/layout/vList2"/>
    <dgm:cxn modelId="{E46CA8E7-A690-487F-B036-A12019234DCD}" type="presParOf" srcId="{E82068F7-0D95-479B-B1BF-9656310F9B33}" destId="{8587ADA8-4731-4D0A-94B0-B9019F29684C}" srcOrd="6" destOrd="0" presId="urn:microsoft.com/office/officeart/2005/8/layout/vList2"/>
    <dgm:cxn modelId="{3957ABA4-4266-476F-AB23-71BD039CD69C}" type="presParOf" srcId="{E82068F7-0D95-479B-B1BF-9656310F9B33}" destId="{E01245AE-5BDF-4DE6-862B-DD8A6ED1A27E}" srcOrd="7" destOrd="0" presId="urn:microsoft.com/office/officeart/2005/8/layout/vList2"/>
    <dgm:cxn modelId="{A3B7F1DD-EC05-4D30-91B0-BC8B76550D72}" type="presParOf" srcId="{E82068F7-0D95-479B-B1BF-9656310F9B33}" destId="{45C2713F-D7FB-42D5-AD15-4516DE386F08}" srcOrd="8" destOrd="0" presId="urn:microsoft.com/office/officeart/2005/8/layout/vList2"/>
    <dgm:cxn modelId="{9FF7E9C8-5BD0-44CC-A190-EE0B29BF4EAA}" type="presParOf" srcId="{E82068F7-0D95-479B-B1BF-9656310F9B33}" destId="{A7EB2E33-CC83-48D8-B962-06DFEF7F7CD2}" srcOrd="9" destOrd="0" presId="urn:microsoft.com/office/officeart/2005/8/layout/vList2"/>
    <dgm:cxn modelId="{E88FBA01-D46F-436B-9D64-654BB0D2CF2A}" type="presParOf" srcId="{E82068F7-0D95-479B-B1BF-9656310F9B33}" destId="{A4F67E15-B082-4AE2-B62A-D0F67F4F685A}" srcOrd="10" destOrd="0" presId="urn:microsoft.com/office/officeart/2005/8/layout/vList2"/>
    <dgm:cxn modelId="{BB162C54-4B20-4862-A026-4A6765A02708}" type="presParOf" srcId="{E82068F7-0D95-479B-B1BF-9656310F9B33}" destId="{D95CDEB0-260D-4425-AF9B-F603B4F18FFB}" srcOrd="11" destOrd="0" presId="urn:microsoft.com/office/officeart/2005/8/layout/vList2"/>
    <dgm:cxn modelId="{0DD06198-3E82-4B21-B1F8-9F8E653C4259}" type="presParOf" srcId="{E82068F7-0D95-479B-B1BF-9656310F9B33}" destId="{50C089D2-87F4-4D1D-A740-00EFFEA818E4}" srcOrd="12" destOrd="0" presId="urn:microsoft.com/office/officeart/2005/8/layout/vList2"/>
    <dgm:cxn modelId="{18A01C00-60A7-4CB2-A51C-064E04C26B79}" type="presParOf" srcId="{E82068F7-0D95-479B-B1BF-9656310F9B33}" destId="{B04E8ACA-0A55-4BDE-A2A9-B8EE1B00CDC0}" srcOrd="1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B08F87E-FAA3-4C7D-9590-964E65C7B068}" type="doc">
      <dgm:prSet loTypeId="urn:microsoft.com/office/officeart/2005/8/layout/vList2" loCatId="list" qsTypeId="urn:microsoft.com/office/officeart/2005/8/quickstyle/simple1" qsCatId="simple" csTypeId="urn:microsoft.com/office/officeart/2005/8/colors/accent2_2" csCatId="accent2" phldr="1"/>
      <dgm:spPr/>
      <dgm:t>
        <a:bodyPr/>
        <a:lstStyle/>
        <a:p>
          <a:endParaRPr lang="en-US"/>
        </a:p>
      </dgm:t>
    </dgm:pt>
    <dgm:pt modelId="{44276C55-E02B-420E-8156-523C20FE6024}">
      <dgm:prSet phldrT="[Text]" phldr="0"/>
      <dgm:spPr/>
      <dgm:t>
        <a:bodyPr/>
        <a:lstStyle/>
        <a:p>
          <a:pPr rtl="0"/>
          <a:r>
            <a:rPr lang="en-IN" dirty="0">
              <a:latin typeface="Calibri"/>
              <a:cs typeface="Calibri"/>
            </a:rPr>
            <a:t> </a:t>
          </a:r>
          <a:r>
            <a:rPr lang="en-IN" dirty="0"/>
            <a:t>Azure API Management</a:t>
          </a:r>
          <a:endParaRPr lang="en-US" dirty="0">
            <a:latin typeface="Calibri"/>
            <a:cs typeface="Calibri"/>
          </a:endParaRPr>
        </a:p>
      </dgm:t>
    </dgm:pt>
    <dgm:pt modelId="{3D12A3B2-EE7E-43DE-A073-3C29B44106B5}" type="parTrans" cxnId="{2FAF4CA5-4DC1-4D78-B863-6B3F20847C9A}">
      <dgm:prSet/>
      <dgm:spPr/>
      <dgm:t>
        <a:bodyPr/>
        <a:lstStyle/>
        <a:p>
          <a:endParaRPr lang="en-US"/>
        </a:p>
      </dgm:t>
    </dgm:pt>
    <dgm:pt modelId="{3BFA360F-990E-457A-862C-FA062946B34B}" type="sibTrans" cxnId="{2FAF4CA5-4DC1-4D78-B863-6B3F20847C9A}">
      <dgm:prSet/>
      <dgm:spPr/>
      <dgm:t>
        <a:bodyPr/>
        <a:lstStyle/>
        <a:p>
          <a:endParaRPr lang="en-US"/>
        </a:p>
      </dgm:t>
    </dgm:pt>
    <dgm:pt modelId="{31A4D473-9672-4B91-B162-C1B918B4616C}">
      <dgm:prSet phldrT="[Text]" phldr="0"/>
      <dgm:spPr/>
      <dgm:t>
        <a:bodyPr/>
        <a:lstStyle/>
        <a:p>
          <a:pPr rtl="0"/>
          <a:r>
            <a:rPr lang="en-IN" dirty="0">
              <a:latin typeface="Calibri"/>
              <a:cs typeface="Calibri"/>
            </a:rPr>
            <a:t> </a:t>
          </a:r>
          <a:r>
            <a:rPr lang="en-IN" dirty="0"/>
            <a:t>Managing and securing APIs.</a:t>
          </a:r>
          <a:endParaRPr lang="en-US" dirty="0">
            <a:latin typeface="Calibri"/>
            <a:cs typeface="Calibri"/>
          </a:endParaRPr>
        </a:p>
      </dgm:t>
    </dgm:pt>
    <dgm:pt modelId="{B1D97C95-8BFA-4FFD-9973-5F5ADEE24734}" type="parTrans" cxnId="{2A76EAB1-E312-46FA-A969-8057ED1344E1}">
      <dgm:prSet/>
      <dgm:spPr/>
      <dgm:t>
        <a:bodyPr/>
        <a:lstStyle/>
        <a:p>
          <a:endParaRPr lang="en-US"/>
        </a:p>
      </dgm:t>
    </dgm:pt>
    <dgm:pt modelId="{485681D0-5B69-4F71-8811-316C3B724468}" type="sibTrans" cxnId="{2A76EAB1-E312-46FA-A969-8057ED1344E1}">
      <dgm:prSet/>
      <dgm:spPr/>
      <dgm:t>
        <a:bodyPr/>
        <a:lstStyle/>
        <a:p>
          <a:endParaRPr lang="en-US"/>
        </a:p>
      </dgm:t>
    </dgm:pt>
    <dgm:pt modelId="{239917DB-1A1C-46E4-89F2-1E7254CDD992}">
      <dgm:prSet phldrT="[Text]" phldr="0"/>
      <dgm:spPr/>
      <dgm:t>
        <a:bodyPr/>
        <a:lstStyle/>
        <a:p>
          <a:pPr rtl="0"/>
          <a:r>
            <a:rPr lang="en-IN" dirty="0"/>
            <a:t>API gateway, rate limiting, authentication, and authorization policies</a:t>
          </a:r>
          <a:endParaRPr lang="en-IN" dirty="0">
            <a:latin typeface="Calibri"/>
            <a:cs typeface="Calibri"/>
          </a:endParaRPr>
        </a:p>
      </dgm:t>
    </dgm:pt>
    <dgm:pt modelId="{D48E180B-DFD8-4DD6-9E7E-769E7F726B90}" type="parTrans" cxnId="{6546491D-E5A3-4A2E-A7D4-EFC4B3351683}">
      <dgm:prSet/>
      <dgm:spPr/>
      <dgm:t>
        <a:bodyPr/>
        <a:lstStyle/>
        <a:p>
          <a:endParaRPr lang="en-US"/>
        </a:p>
      </dgm:t>
    </dgm:pt>
    <dgm:pt modelId="{4F520EBA-BCAA-42CA-AA36-9BED30AF149B}" type="sibTrans" cxnId="{6546491D-E5A3-4A2E-A7D4-EFC4B3351683}">
      <dgm:prSet/>
      <dgm:spPr/>
      <dgm:t>
        <a:bodyPr/>
        <a:lstStyle/>
        <a:p>
          <a:endParaRPr lang="en-US"/>
        </a:p>
      </dgm:t>
    </dgm:pt>
    <dgm:pt modelId="{9DE48A10-FB9C-4D6C-9512-FED2F8A8C9C7}">
      <dgm:prSet phldr="0"/>
      <dgm:spPr/>
      <dgm:t>
        <a:bodyPr/>
        <a:lstStyle/>
        <a:p>
          <a:pPr rtl="0"/>
          <a:r>
            <a:rPr lang="en-IN" dirty="0">
              <a:latin typeface="Calibri"/>
              <a:cs typeface="Calibri"/>
            </a:rPr>
            <a:t> Azure Active Directory (Azure AD)</a:t>
          </a:r>
          <a:endParaRPr lang="en-US" dirty="0">
            <a:latin typeface="Calibri"/>
            <a:cs typeface="Calibri"/>
          </a:endParaRPr>
        </a:p>
      </dgm:t>
    </dgm:pt>
    <dgm:pt modelId="{45486795-46CD-46D7-B16B-A429BDA4C8C5}" type="parTrans" cxnId="{8AAE8DC1-4AD0-4965-854A-911687C6A83F}">
      <dgm:prSet/>
      <dgm:spPr/>
    </dgm:pt>
    <dgm:pt modelId="{85D1E895-7865-4852-84A1-0648BC31EC9F}" type="sibTrans" cxnId="{8AAE8DC1-4AD0-4965-854A-911687C6A83F}">
      <dgm:prSet/>
      <dgm:spPr/>
    </dgm:pt>
    <dgm:pt modelId="{7CE7EE3D-B718-4447-9548-79797BBC41B6}">
      <dgm:prSet phldr="0"/>
      <dgm:spPr/>
      <dgm:t>
        <a:bodyPr/>
        <a:lstStyle/>
        <a:p>
          <a:pPr rtl="0"/>
          <a:r>
            <a:rPr lang="en-IN" dirty="0">
              <a:latin typeface="Calibri"/>
              <a:cs typeface="Calibri"/>
            </a:rPr>
            <a:t> Managing user authentication and access control</a:t>
          </a:r>
        </a:p>
      </dgm:t>
    </dgm:pt>
    <dgm:pt modelId="{5E6AEFB0-BC2F-4BA3-9428-ABF9A6084FA9}" type="parTrans" cxnId="{41AF1F51-F3EC-45DF-BDBD-8198FDE0E5D0}">
      <dgm:prSet/>
      <dgm:spPr/>
    </dgm:pt>
    <dgm:pt modelId="{587BE064-D939-418A-BCEF-CB03CB085C49}" type="sibTrans" cxnId="{41AF1F51-F3EC-45DF-BDBD-8198FDE0E5D0}">
      <dgm:prSet/>
      <dgm:spPr/>
    </dgm:pt>
    <dgm:pt modelId="{712124D2-69C2-410F-8035-EEC5F3631ACE}">
      <dgm:prSet phldr="0"/>
      <dgm:spPr/>
      <dgm:t>
        <a:bodyPr/>
        <a:lstStyle/>
        <a:p>
          <a:pPr rtl="0"/>
          <a:r>
            <a:rPr lang="en-IN" dirty="0">
              <a:latin typeface="Calibri"/>
              <a:cs typeface="Calibri"/>
            </a:rPr>
            <a:t> Single sign-on, multi-factor authentication, integrated identity management</a:t>
          </a:r>
        </a:p>
      </dgm:t>
    </dgm:pt>
    <dgm:pt modelId="{6868186C-90B5-432E-8CCD-8466933C8B5B}" type="parTrans" cxnId="{0CA195B8-3DE8-4531-8D5D-72F059350045}">
      <dgm:prSet/>
      <dgm:spPr/>
    </dgm:pt>
    <dgm:pt modelId="{5CB44CB3-9D6E-407B-96F9-8F534B83A43A}" type="sibTrans" cxnId="{0CA195B8-3DE8-4531-8D5D-72F059350045}">
      <dgm:prSet/>
      <dgm:spPr/>
    </dgm:pt>
    <dgm:pt modelId="{D5067BC2-3297-486E-ADBC-25E976EC18C7}">
      <dgm:prSet phldr="0"/>
      <dgm:spPr/>
      <dgm:t>
        <a:bodyPr/>
        <a:lstStyle/>
        <a:p>
          <a:pPr rtl="0"/>
          <a:r>
            <a:rPr lang="en-US" dirty="0">
              <a:latin typeface="Calibri"/>
              <a:cs typeface="Calibri"/>
            </a:rPr>
            <a:t> </a:t>
          </a:r>
          <a:r>
            <a:rPr lang="en-IN" dirty="0">
              <a:latin typeface="Calibri"/>
              <a:cs typeface="Calibri"/>
            </a:rPr>
            <a:t>Azure Key Vault</a:t>
          </a:r>
        </a:p>
      </dgm:t>
    </dgm:pt>
    <dgm:pt modelId="{9F39F44A-9D06-48A9-84F5-2269BDF5FA55}" type="parTrans" cxnId="{2F897306-6789-4D4A-8032-3A5EB1078BF2}">
      <dgm:prSet/>
      <dgm:spPr/>
    </dgm:pt>
    <dgm:pt modelId="{046D3768-2341-43FB-AB47-7507460E85A5}" type="sibTrans" cxnId="{2F897306-6789-4D4A-8032-3A5EB1078BF2}">
      <dgm:prSet/>
      <dgm:spPr/>
    </dgm:pt>
    <dgm:pt modelId="{94678938-DC8D-43CD-852D-EBE24E2DF2B3}">
      <dgm:prSet phldr="0"/>
      <dgm:spPr/>
      <dgm:t>
        <a:bodyPr/>
        <a:lstStyle/>
        <a:p>
          <a:pPr rtl="0"/>
          <a:r>
            <a:rPr lang="en-IN" dirty="0">
              <a:latin typeface="Calibri"/>
              <a:cs typeface="Calibri"/>
            </a:rPr>
            <a:t> Storing sensitive information like API keys, secrets, and certificates</a:t>
          </a:r>
          <a:endParaRPr lang="en-US" dirty="0">
            <a:latin typeface="Calibri"/>
            <a:cs typeface="Calibri"/>
          </a:endParaRPr>
        </a:p>
      </dgm:t>
    </dgm:pt>
    <dgm:pt modelId="{8883689B-0E83-499D-906D-1EF53A3EA557}" type="parTrans" cxnId="{6BB98329-7166-4D3A-95C1-A00DFD4C852B}">
      <dgm:prSet/>
      <dgm:spPr/>
    </dgm:pt>
    <dgm:pt modelId="{2A34203A-989F-4184-876D-4C733E7F4181}" type="sibTrans" cxnId="{6BB98329-7166-4D3A-95C1-A00DFD4C852B}">
      <dgm:prSet/>
      <dgm:spPr/>
    </dgm:pt>
    <dgm:pt modelId="{8CCEA9A1-2E46-4662-82E3-1A4C1493ECF6}">
      <dgm:prSet phldr="0"/>
      <dgm:spPr/>
      <dgm:t>
        <a:bodyPr/>
        <a:lstStyle/>
        <a:p>
          <a:pPr rtl="0"/>
          <a:r>
            <a:rPr lang="en-IN" dirty="0">
              <a:latin typeface="Calibri"/>
              <a:cs typeface="Calibri"/>
            </a:rPr>
            <a:t> Secure key management, access control policies, integration with Azure services.</a:t>
          </a:r>
        </a:p>
      </dgm:t>
    </dgm:pt>
    <dgm:pt modelId="{3A485F24-FE0B-4EF7-9740-1AE8FFDF81A1}" type="parTrans" cxnId="{53C0E24F-25AE-4CD7-9B41-98A93C1EC2A9}">
      <dgm:prSet/>
      <dgm:spPr/>
    </dgm:pt>
    <dgm:pt modelId="{7F2423C0-0044-401E-964B-315A3B5A693A}" type="sibTrans" cxnId="{53C0E24F-25AE-4CD7-9B41-98A93C1EC2A9}">
      <dgm:prSet/>
      <dgm:spPr/>
    </dgm:pt>
    <dgm:pt modelId="{66A132AF-593F-4967-94BC-76E12C9BE86D}">
      <dgm:prSet phldr="0"/>
      <dgm:spPr/>
      <dgm:t>
        <a:bodyPr/>
        <a:lstStyle/>
        <a:p>
          <a:pPr rtl="0"/>
          <a:r>
            <a:rPr lang="en-IN" dirty="0">
              <a:latin typeface="Calibri"/>
              <a:cs typeface="Calibri"/>
            </a:rPr>
            <a:t> Azure Monitor and Application Insights </a:t>
          </a:r>
          <a:endParaRPr lang="en-US" dirty="0">
            <a:latin typeface="Calibri"/>
            <a:cs typeface="Calibri"/>
          </a:endParaRPr>
        </a:p>
      </dgm:t>
    </dgm:pt>
    <dgm:pt modelId="{6F6E3999-7543-412B-8D91-2F510EF37C01}" type="parTrans" cxnId="{ED8053FC-E750-4878-AAEB-3FABE35023A9}">
      <dgm:prSet/>
      <dgm:spPr/>
    </dgm:pt>
    <dgm:pt modelId="{8A115E82-C35D-4D23-915C-79B8927274D3}" type="sibTrans" cxnId="{ED8053FC-E750-4878-AAEB-3FABE35023A9}">
      <dgm:prSet/>
      <dgm:spPr/>
    </dgm:pt>
    <dgm:pt modelId="{147D0786-9661-4824-8F76-9998BF499178}">
      <dgm:prSet phldr="0"/>
      <dgm:spPr/>
      <dgm:t>
        <a:bodyPr/>
        <a:lstStyle/>
        <a:p>
          <a:pPr rtl="0"/>
          <a:r>
            <a:rPr lang="en-IN" dirty="0">
              <a:latin typeface="Calibri"/>
              <a:cs typeface="Calibri"/>
            </a:rPr>
            <a:t> Monitoring the performance and health of the web application and chatbot</a:t>
          </a:r>
        </a:p>
      </dgm:t>
    </dgm:pt>
    <dgm:pt modelId="{A694436A-C337-49AB-A5FE-387CD77437E1}" type="parTrans" cxnId="{8A000268-D83C-4056-A0ED-19A3AB4562E9}">
      <dgm:prSet/>
      <dgm:spPr/>
    </dgm:pt>
    <dgm:pt modelId="{A0572A66-EEC0-4F59-A5F4-CF12E64A867E}" type="sibTrans" cxnId="{8A000268-D83C-4056-A0ED-19A3AB4562E9}">
      <dgm:prSet/>
      <dgm:spPr/>
    </dgm:pt>
    <dgm:pt modelId="{8E65E6D9-F7E0-4A56-8299-98EB367E1DB4}">
      <dgm:prSet phldr="0"/>
      <dgm:spPr/>
      <dgm:t>
        <a:bodyPr/>
        <a:lstStyle/>
        <a:p>
          <a:pPr rtl="0"/>
          <a:r>
            <a:rPr lang="en-IN" dirty="0">
              <a:latin typeface="Calibri"/>
              <a:cs typeface="Calibri"/>
            </a:rPr>
            <a:t> Real-time analytics, performance monitoring, diagnostics.</a:t>
          </a:r>
        </a:p>
      </dgm:t>
    </dgm:pt>
    <dgm:pt modelId="{BDAB5B10-0CA3-44A7-879D-3B8232575A48}" type="parTrans" cxnId="{4626AA75-A2C9-4198-92B8-CF0A858BFA11}">
      <dgm:prSet/>
      <dgm:spPr/>
    </dgm:pt>
    <dgm:pt modelId="{19DB0E46-71E9-4CC2-BAF9-928CC641FC0C}" type="sibTrans" cxnId="{4626AA75-A2C9-4198-92B8-CF0A858BFA11}">
      <dgm:prSet/>
      <dgm:spPr/>
    </dgm:pt>
    <dgm:pt modelId="{008EE977-717C-48A0-90A5-F4D39E863A7E}">
      <dgm:prSet phldr="0"/>
      <dgm:spPr/>
      <dgm:t>
        <a:bodyPr/>
        <a:lstStyle/>
        <a:p>
          <a:pPr rtl="0"/>
          <a:r>
            <a:rPr lang="en-IN" dirty="0"/>
            <a:t>Power BI</a:t>
          </a:r>
          <a:endParaRPr lang="en-IN" dirty="0">
            <a:latin typeface="Calibri"/>
            <a:cs typeface="Calibri"/>
          </a:endParaRPr>
        </a:p>
      </dgm:t>
    </dgm:pt>
    <dgm:pt modelId="{C8DA760A-579A-4905-930E-497BE30C63D2}" type="parTrans" cxnId="{27884E77-0E2A-4EC7-8E0B-AB8D0C36FB9C}">
      <dgm:prSet/>
      <dgm:spPr/>
    </dgm:pt>
    <dgm:pt modelId="{79B7DDF7-B958-4AF4-971C-CC51787A8BF0}" type="sibTrans" cxnId="{27884E77-0E2A-4EC7-8E0B-AB8D0C36FB9C}">
      <dgm:prSet/>
      <dgm:spPr/>
    </dgm:pt>
    <dgm:pt modelId="{62742464-B701-4F89-BC73-9F13FA713A67}">
      <dgm:prSet phldr="0"/>
      <dgm:spPr/>
      <dgm:t>
        <a:bodyPr/>
        <a:lstStyle/>
        <a:p>
          <a:pPr rtl="0"/>
          <a:r>
            <a:rPr lang="en-IN" dirty="0">
              <a:latin typeface="Calibri"/>
              <a:cs typeface="Calibri"/>
            </a:rPr>
            <a:t> </a:t>
          </a:r>
          <a:r>
            <a:rPr lang="en-IN" dirty="0"/>
            <a:t>Visualizing and analyzing data for business insights</a:t>
          </a:r>
        </a:p>
      </dgm:t>
    </dgm:pt>
    <dgm:pt modelId="{2C5D0CED-C475-4BDA-8F28-9BF741FE4116}" type="parTrans" cxnId="{508FC1F2-C237-44E4-B188-91BCBF1D4943}">
      <dgm:prSet/>
      <dgm:spPr/>
    </dgm:pt>
    <dgm:pt modelId="{A2186439-1619-4A0A-BDD3-4A47FE8B8EDD}" type="sibTrans" cxnId="{508FC1F2-C237-44E4-B188-91BCBF1D4943}">
      <dgm:prSet/>
      <dgm:spPr/>
    </dgm:pt>
    <dgm:pt modelId="{D8A2F1A0-F025-438C-A6A5-232918602086}">
      <dgm:prSet phldr="0"/>
      <dgm:spPr/>
      <dgm:t>
        <a:bodyPr/>
        <a:lstStyle/>
        <a:p>
          <a:pPr rtl="0"/>
          <a:r>
            <a:rPr lang="en-IN" dirty="0">
              <a:latin typeface="Calibri"/>
              <a:cs typeface="Calibri"/>
            </a:rPr>
            <a:t> </a:t>
          </a:r>
          <a:r>
            <a:rPr lang="en-IN" dirty="0"/>
            <a:t>Interactive dashboards, data analytics, and integration with various data sources</a:t>
          </a:r>
        </a:p>
      </dgm:t>
    </dgm:pt>
    <dgm:pt modelId="{71D60888-94F0-4DE4-97DE-AE867B742F99}" type="parTrans" cxnId="{3C921061-77B7-42E1-BCCB-BBB2DC70F22E}">
      <dgm:prSet/>
      <dgm:spPr/>
    </dgm:pt>
    <dgm:pt modelId="{C2501B3E-96AA-4C74-AD8A-9AE95A61ABC1}" type="sibTrans" cxnId="{3C921061-77B7-42E1-BCCB-BBB2DC70F22E}">
      <dgm:prSet/>
      <dgm:spPr/>
    </dgm:pt>
    <dgm:pt modelId="{59C6F17C-8DB7-423C-8D52-1E514242DB71}">
      <dgm:prSet phldr="0"/>
      <dgm:spPr/>
      <dgm:t>
        <a:bodyPr/>
        <a:lstStyle/>
        <a:p>
          <a:r>
            <a:rPr lang="en-IN" dirty="0">
              <a:latin typeface="Calibri"/>
              <a:cs typeface="Calibri"/>
            </a:rPr>
            <a:t>GitHub</a:t>
          </a:r>
          <a:endParaRPr lang="en-US" dirty="0">
            <a:latin typeface="Calibri"/>
            <a:cs typeface="Calibri"/>
          </a:endParaRPr>
        </a:p>
      </dgm:t>
    </dgm:pt>
    <dgm:pt modelId="{51C0D753-1211-4940-AA4C-B7117089B165}" type="parTrans" cxnId="{3F4BD122-DADF-4C14-9F4E-4D194E1EE40D}">
      <dgm:prSet/>
      <dgm:spPr/>
    </dgm:pt>
    <dgm:pt modelId="{667830F7-D2F3-465B-A188-091B075C9273}" type="sibTrans" cxnId="{3F4BD122-DADF-4C14-9F4E-4D194E1EE40D}">
      <dgm:prSet/>
      <dgm:spPr/>
    </dgm:pt>
    <dgm:pt modelId="{79CD7D17-6114-495A-B5C4-27F972BE6313}">
      <dgm:prSet phldr="0"/>
      <dgm:spPr/>
      <dgm:t>
        <a:bodyPr/>
        <a:lstStyle/>
        <a:p>
          <a:pPr rtl="0"/>
          <a:r>
            <a:rPr lang="en-IN" dirty="0">
              <a:latin typeface="Calibri"/>
              <a:cs typeface="Calibri"/>
            </a:rPr>
            <a:t> Version control and collaboration platform for code management</a:t>
          </a:r>
        </a:p>
      </dgm:t>
    </dgm:pt>
    <dgm:pt modelId="{2FA356F0-9F74-40E2-8830-E7EC9E3135CA}" type="parTrans" cxnId="{4EDEE4F8-1470-4C56-BBB8-1681DCBEAF90}">
      <dgm:prSet/>
      <dgm:spPr/>
    </dgm:pt>
    <dgm:pt modelId="{2821C889-4CC0-440E-A2D7-28A43C920FD6}" type="sibTrans" cxnId="{4EDEE4F8-1470-4C56-BBB8-1681DCBEAF90}">
      <dgm:prSet/>
      <dgm:spPr/>
    </dgm:pt>
    <dgm:pt modelId="{636ACDB1-EEA7-4815-ABC5-0E5CC9FEA51F}">
      <dgm:prSet phldr="0"/>
      <dgm:spPr/>
      <dgm:t>
        <a:bodyPr/>
        <a:lstStyle/>
        <a:p>
          <a:pPr rtl="0"/>
          <a:r>
            <a:rPr lang="en-IN" dirty="0">
              <a:latin typeface="Calibri"/>
              <a:cs typeface="Calibri"/>
            </a:rPr>
            <a:t> Integration with Azure DevOps for CI/CD pipelines, GitHub Actions for automated workflows</a:t>
          </a:r>
          <a:endParaRPr lang="en-US" dirty="0">
            <a:latin typeface="Calibri"/>
            <a:cs typeface="Calibri"/>
          </a:endParaRPr>
        </a:p>
      </dgm:t>
    </dgm:pt>
    <dgm:pt modelId="{7939D23F-3E26-4767-856B-89B431F2855C}" type="parTrans" cxnId="{E5474D21-569C-4951-A9FD-F9EB6D3907AE}">
      <dgm:prSet/>
      <dgm:spPr/>
    </dgm:pt>
    <dgm:pt modelId="{F04EC2B5-F4E7-4602-B0BB-505C5335CD6B}" type="sibTrans" cxnId="{E5474D21-569C-4951-A9FD-F9EB6D3907AE}">
      <dgm:prSet/>
      <dgm:spPr/>
    </dgm:pt>
    <dgm:pt modelId="{85520EC6-FA0D-46A1-BC73-01E5ED711C89}">
      <dgm:prSet phldr="0"/>
      <dgm:spPr/>
      <dgm:t>
        <a:bodyPr/>
        <a:lstStyle/>
        <a:p>
          <a:pPr rtl="0"/>
          <a:r>
            <a:rPr lang="en-IN" dirty="0">
              <a:latin typeface="Calibri"/>
              <a:cs typeface="Calibri"/>
            </a:rPr>
            <a:t> Visual Studio Code</a:t>
          </a:r>
          <a:endParaRPr lang="en-US" dirty="0">
            <a:latin typeface="Calibri"/>
            <a:cs typeface="Calibri"/>
          </a:endParaRPr>
        </a:p>
      </dgm:t>
    </dgm:pt>
    <dgm:pt modelId="{8C46A820-160B-4B50-A63F-2174DD7C8402}" type="parTrans" cxnId="{9DC6F5E4-FD2F-4973-BD59-D067914F08B0}">
      <dgm:prSet/>
      <dgm:spPr/>
    </dgm:pt>
    <dgm:pt modelId="{6748C26C-B331-4AA9-9DEE-1B72B598C862}" type="sibTrans" cxnId="{9DC6F5E4-FD2F-4973-BD59-D067914F08B0}">
      <dgm:prSet/>
      <dgm:spPr/>
    </dgm:pt>
    <dgm:pt modelId="{A3A68447-20E1-4CF0-9940-CB1D0433F184}">
      <dgm:prSet phldr="0"/>
      <dgm:spPr/>
      <dgm:t>
        <a:bodyPr/>
        <a:lstStyle/>
        <a:p>
          <a:pPr rtl="0"/>
          <a:r>
            <a:rPr lang="en-IN" dirty="0">
              <a:latin typeface="Calibri"/>
              <a:cs typeface="Calibri"/>
            </a:rPr>
            <a:t> Development environment for coding, debugging, and deploying applications</a:t>
          </a:r>
        </a:p>
      </dgm:t>
    </dgm:pt>
    <dgm:pt modelId="{BCEF98A6-C657-4CF7-9B8D-25D4D50C7657}" type="parTrans" cxnId="{6E8648AC-A59B-4154-8F2D-81485ECB8282}">
      <dgm:prSet/>
      <dgm:spPr/>
    </dgm:pt>
    <dgm:pt modelId="{F0EF0CA7-C30A-4AFD-8685-3307175FB3C7}" type="sibTrans" cxnId="{6E8648AC-A59B-4154-8F2D-81485ECB8282}">
      <dgm:prSet/>
      <dgm:spPr/>
    </dgm:pt>
    <dgm:pt modelId="{4FFADF7D-B9B8-4926-9CAE-73E00830E710}">
      <dgm:prSet phldr="0"/>
      <dgm:spPr/>
      <dgm:t>
        <a:bodyPr/>
        <a:lstStyle/>
        <a:p>
          <a:pPr rtl="0"/>
          <a:r>
            <a:rPr lang="en-IN" dirty="0">
              <a:latin typeface="Calibri"/>
              <a:cs typeface="Calibri"/>
            </a:rPr>
            <a:t> Integration with Azure services, extensions for OpenAI and Azure development.</a:t>
          </a:r>
        </a:p>
      </dgm:t>
    </dgm:pt>
    <dgm:pt modelId="{104CF2EC-AACE-4C28-90AB-7710BB59E5E2}" type="parTrans" cxnId="{EAB00BEB-F499-40DF-96A3-2533935194D5}">
      <dgm:prSet/>
      <dgm:spPr/>
    </dgm:pt>
    <dgm:pt modelId="{5E6E3B09-B408-4557-8C11-22021ADD1B7E}" type="sibTrans" cxnId="{EAB00BEB-F499-40DF-96A3-2533935194D5}">
      <dgm:prSet/>
      <dgm:spPr/>
    </dgm:pt>
    <dgm:pt modelId="{3BC9A14A-FC88-4245-951D-EEB16ECF6F2A}" type="pres">
      <dgm:prSet presAssocID="{3B08F87E-FAA3-4C7D-9590-964E65C7B068}" presName="linear" presStyleCnt="0">
        <dgm:presLayoutVars>
          <dgm:animLvl val="lvl"/>
          <dgm:resizeHandles val="exact"/>
        </dgm:presLayoutVars>
      </dgm:prSet>
      <dgm:spPr/>
    </dgm:pt>
    <dgm:pt modelId="{205E7C9C-9114-4ECE-8F92-800744FE8371}" type="pres">
      <dgm:prSet presAssocID="{9DE48A10-FB9C-4D6C-9512-FED2F8A8C9C7}" presName="parentText" presStyleLbl="node1" presStyleIdx="0" presStyleCnt="7">
        <dgm:presLayoutVars>
          <dgm:chMax val="0"/>
          <dgm:bulletEnabled val="1"/>
        </dgm:presLayoutVars>
      </dgm:prSet>
      <dgm:spPr/>
    </dgm:pt>
    <dgm:pt modelId="{E582F3E4-DD1E-4CEE-98DC-7C25C5EE61BB}" type="pres">
      <dgm:prSet presAssocID="{9DE48A10-FB9C-4D6C-9512-FED2F8A8C9C7}" presName="childText" presStyleLbl="revTx" presStyleIdx="0" presStyleCnt="7">
        <dgm:presLayoutVars>
          <dgm:bulletEnabled val="1"/>
        </dgm:presLayoutVars>
      </dgm:prSet>
      <dgm:spPr/>
    </dgm:pt>
    <dgm:pt modelId="{FAC43294-7AA9-4099-B90A-223B0C9B50FE}" type="pres">
      <dgm:prSet presAssocID="{D5067BC2-3297-486E-ADBC-25E976EC18C7}" presName="parentText" presStyleLbl="node1" presStyleIdx="1" presStyleCnt="7">
        <dgm:presLayoutVars>
          <dgm:chMax val="0"/>
          <dgm:bulletEnabled val="1"/>
        </dgm:presLayoutVars>
      </dgm:prSet>
      <dgm:spPr/>
    </dgm:pt>
    <dgm:pt modelId="{A684BB0F-F10F-484E-A642-45D211D01B76}" type="pres">
      <dgm:prSet presAssocID="{D5067BC2-3297-486E-ADBC-25E976EC18C7}" presName="childText" presStyleLbl="revTx" presStyleIdx="1" presStyleCnt="7">
        <dgm:presLayoutVars>
          <dgm:bulletEnabled val="1"/>
        </dgm:presLayoutVars>
      </dgm:prSet>
      <dgm:spPr/>
    </dgm:pt>
    <dgm:pt modelId="{4DA06CB0-E1BE-4C70-9EE0-BE40C005AD36}" type="pres">
      <dgm:prSet presAssocID="{66A132AF-593F-4967-94BC-76E12C9BE86D}" presName="parentText" presStyleLbl="node1" presStyleIdx="2" presStyleCnt="7">
        <dgm:presLayoutVars>
          <dgm:chMax val="0"/>
          <dgm:bulletEnabled val="1"/>
        </dgm:presLayoutVars>
      </dgm:prSet>
      <dgm:spPr/>
    </dgm:pt>
    <dgm:pt modelId="{EEA1DD63-7C36-46F7-BB18-D31CBE4E0073}" type="pres">
      <dgm:prSet presAssocID="{66A132AF-593F-4967-94BC-76E12C9BE86D}" presName="childText" presStyleLbl="revTx" presStyleIdx="2" presStyleCnt="7">
        <dgm:presLayoutVars>
          <dgm:bulletEnabled val="1"/>
        </dgm:presLayoutVars>
      </dgm:prSet>
      <dgm:spPr/>
    </dgm:pt>
    <dgm:pt modelId="{42B25FE3-2FB9-4BBD-9941-F01842AD6662}" type="pres">
      <dgm:prSet presAssocID="{008EE977-717C-48A0-90A5-F4D39E863A7E}" presName="parentText" presStyleLbl="node1" presStyleIdx="3" presStyleCnt="7">
        <dgm:presLayoutVars>
          <dgm:chMax val="0"/>
          <dgm:bulletEnabled val="1"/>
        </dgm:presLayoutVars>
      </dgm:prSet>
      <dgm:spPr/>
    </dgm:pt>
    <dgm:pt modelId="{59786652-97DC-4F6A-825F-E376B96C3040}" type="pres">
      <dgm:prSet presAssocID="{008EE977-717C-48A0-90A5-F4D39E863A7E}" presName="childText" presStyleLbl="revTx" presStyleIdx="3" presStyleCnt="7">
        <dgm:presLayoutVars>
          <dgm:bulletEnabled val="1"/>
        </dgm:presLayoutVars>
      </dgm:prSet>
      <dgm:spPr/>
    </dgm:pt>
    <dgm:pt modelId="{E3FDE89E-D252-4FA0-B7EC-3C3418F02F63}" type="pres">
      <dgm:prSet presAssocID="{59C6F17C-8DB7-423C-8D52-1E514242DB71}" presName="parentText" presStyleLbl="node1" presStyleIdx="4" presStyleCnt="7">
        <dgm:presLayoutVars>
          <dgm:chMax val="0"/>
          <dgm:bulletEnabled val="1"/>
        </dgm:presLayoutVars>
      </dgm:prSet>
      <dgm:spPr/>
    </dgm:pt>
    <dgm:pt modelId="{A0F61A22-5FB2-4B6C-83FF-F06502D6499D}" type="pres">
      <dgm:prSet presAssocID="{59C6F17C-8DB7-423C-8D52-1E514242DB71}" presName="childText" presStyleLbl="revTx" presStyleIdx="4" presStyleCnt="7">
        <dgm:presLayoutVars>
          <dgm:bulletEnabled val="1"/>
        </dgm:presLayoutVars>
      </dgm:prSet>
      <dgm:spPr/>
    </dgm:pt>
    <dgm:pt modelId="{2CDC21BC-27B7-42E0-BDAC-6282B5B2B4CA}" type="pres">
      <dgm:prSet presAssocID="{85520EC6-FA0D-46A1-BC73-01E5ED711C89}" presName="parentText" presStyleLbl="node1" presStyleIdx="5" presStyleCnt="7">
        <dgm:presLayoutVars>
          <dgm:chMax val="0"/>
          <dgm:bulletEnabled val="1"/>
        </dgm:presLayoutVars>
      </dgm:prSet>
      <dgm:spPr/>
    </dgm:pt>
    <dgm:pt modelId="{58493E80-D7B4-4D91-B271-7ADD81215D08}" type="pres">
      <dgm:prSet presAssocID="{85520EC6-FA0D-46A1-BC73-01E5ED711C89}" presName="childText" presStyleLbl="revTx" presStyleIdx="5" presStyleCnt="7">
        <dgm:presLayoutVars>
          <dgm:bulletEnabled val="1"/>
        </dgm:presLayoutVars>
      </dgm:prSet>
      <dgm:spPr/>
    </dgm:pt>
    <dgm:pt modelId="{0790157F-E17B-42AB-B700-2E271DBB881C}" type="pres">
      <dgm:prSet presAssocID="{44276C55-E02B-420E-8156-523C20FE6024}" presName="parentText" presStyleLbl="node1" presStyleIdx="6" presStyleCnt="7">
        <dgm:presLayoutVars>
          <dgm:chMax val="0"/>
          <dgm:bulletEnabled val="1"/>
        </dgm:presLayoutVars>
      </dgm:prSet>
      <dgm:spPr/>
    </dgm:pt>
    <dgm:pt modelId="{45976265-0ED5-436F-AF1E-7B944EF3E81F}" type="pres">
      <dgm:prSet presAssocID="{44276C55-E02B-420E-8156-523C20FE6024}" presName="childText" presStyleLbl="revTx" presStyleIdx="6" presStyleCnt="7">
        <dgm:presLayoutVars>
          <dgm:bulletEnabled val="1"/>
        </dgm:presLayoutVars>
      </dgm:prSet>
      <dgm:spPr/>
    </dgm:pt>
  </dgm:ptLst>
  <dgm:cxnLst>
    <dgm:cxn modelId="{2F897306-6789-4D4A-8032-3A5EB1078BF2}" srcId="{3B08F87E-FAA3-4C7D-9590-964E65C7B068}" destId="{D5067BC2-3297-486E-ADBC-25E976EC18C7}" srcOrd="1" destOrd="0" parTransId="{9F39F44A-9D06-48A9-84F5-2269BDF5FA55}" sibTransId="{046D3768-2341-43FB-AB47-7507460E85A5}"/>
    <dgm:cxn modelId="{80F9A71A-B685-498D-8996-B82ABA9BE8BD}" type="presOf" srcId="{62742464-B701-4F89-BC73-9F13FA713A67}" destId="{59786652-97DC-4F6A-825F-E376B96C3040}" srcOrd="0" destOrd="0" presId="urn:microsoft.com/office/officeart/2005/8/layout/vList2"/>
    <dgm:cxn modelId="{6546491D-E5A3-4A2E-A7D4-EFC4B3351683}" srcId="{44276C55-E02B-420E-8156-523C20FE6024}" destId="{239917DB-1A1C-46E4-89F2-1E7254CDD992}" srcOrd="1" destOrd="0" parTransId="{D48E180B-DFD8-4DD6-9E7E-769E7F726B90}" sibTransId="{4F520EBA-BCAA-42CA-AA36-9BED30AF149B}"/>
    <dgm:cxn modelId="{5FBA9A1E-7C60-44BC-AD14-B8E37FBA1076}" type="presOf" srcId="{79CD7D17-6114-495A-B5C4-27F972BE6313}" destId="{A0F61A22-5FB2-4B6C-83FF-F06502D6499D}" srcOrd="0" destOrd="0" presId="urn:microsoft.com/office/officeart/2005/8/layout/vList2"/>
    <dgm:cxn modelId="{A4840C20-C848-4DB7-89E8-26202E91707B}" type="presOf" srcId="{4FFADF7D-B9B8-4926-9CAE-73E00830E710}" destId="{58493E80-D7B4-4D91-B271-7ADD81215D08}" srcOrd="0" destOrd="1" presId="urn:microsoft.com/office/officeart/2005/8/layout/vList2"/>
    <dgm:cxn modelId="{E5474D21-569C-4951-A9FD-F9EB6D3907AE}" srcId="{59C6F17C-8DB7-423C-8D52-1E514242DB71}" destId="{636ACDB1-EEA7-4815-ABC5-0E5CC9FEA51F}" srcOrd="1" destOrd="0" parTransId="{7939D23F-3E26-4767-856B-89B431F2855C}" sibTransId="{F04EC2B5-F4E7-4602-B0BB-505C5335CD6B}"/>
    <dgm:cxn modelId="{3F4BD122-DADF-4C14-9F4E-4D194E1EE40D}" srcId="{3B08F87E-FAA3-4C7D-9590-964E65C7B068}" destId="{59C6F17C-8DB7-423C-8D52-1E514242DB71}" srcOrd="4" destOrd="0" parTransId="{51C0D753-1211-4940-AA4C-B7117089B165}" sibTransId="{667830F7-D2F3-465B-A188-091B075C9273}"/>
    <dgm:cxn modelId="{6BB98329-7166-4D3A-95C1-A00DFD4C852B}" srcId="{D5067BC2-3297-486E-ADBC-25E976EC18C7}" destId="{94678938-DC8D-43CD-852D-EBE24E2DF2B3}" srcOrd="0" destOrd="0" parTransId="{8883689B-0E83-499D-906D-1EF53A3EA557}" sibTransId="{2A34203A-989F-4184-876D-4C733E7F4181}"/>
    <dgm:cxn modelId="{0E329F2D-F56B-48DF-8B7C-359519F29DD4}" type="presOf" srcId="{636ACDB1-EEA7-4815-ABC5-0E5CC9FEA51F}" destId="{A0F61A22-5FB2-4B6C-83FF-F06502D6499D}" srcOrd="0" destOrd="1" presId="urn:microsoft.com/office/officeart/2005/8/layout/vList2"/>
    <dgm:cxn modelId="{3AADDE37-24B3-4176-8CF0-ACD6DC7E3B43}" type="presOf" srcId="{31A4D473-9672-4B91-B162-C1B918B4616C}" destId="{45976265-0ED5-436F-AF1E-7B944EF3E81F}" srcOrd="0" destOrd="0" presId="urn:microsoft.com/office/officeart/2005/8/layout/vList2"/>
    <dgm:cxn modelId="{3C921061-77B7-42E1-BCCB-BBB2DC70F22E}" srcId="{008EE977-717C-48A0-90A5-F4D39E863A7E}" destId="{D8A2F1A0-F025-438C-A6A5-232918602086}" srcOrd="1" destOrd="0" parTransId="{71D60888-94F0-4DE4-97DE-AE867B742F99}" sibTransId="{C2501B3E-96AA-4C74-AD8A-9AE95A61ABC1}"/>
    <dgm:cxn modelId="{8A000268-D83C-4056-A0ED-19A3AB4562E9}" srcId="{66A132AF-593F-4967-94BC-76E12C9BE86D}" destId="{147D0786-9661-4824-8F76-9998BF499178}" srcOrd="0" destOrd="0" parTransId="{A694436A-C337-49AB-A5FE-387CD77437E1}" sibTransId="{A0572A66-EEC0-4F59-A5F4-CF12E64A867E}"/>
    <dgm:cxn modelId="{53C0E24F-25AE-4CD7-9B41-98A93C1EC2A9}" srcId="{D5067BC2-3297-486E-ADBC-25E976EC18C7}" destId="{8CCEA9A1-2E46-4662-82E3-1A4C1493ECF6}" srcOrd="1" destOrd="0" parTransId="{3A485F24-FE0B-4EF7-9740-1AE8FFDF81A1}" sibTransId="{7F2423C0-0044-401E-964B-315A3B5A693A}"/>
    <dgm:cxn modelId="{41AF1F51-F3EC-45DF-BDBD-8198FDE0E5D0}" srcId="{9DE48A10-FB9C-4D6C-9512-FED2F8A8C9C7}" destId="{7CE7EE3D-B718-4447-9548-79797BBC41B6}" srcOrd="0" destOrd="0" parTransId="{5E6AEFB0-BC2F-4BA3-9428-ABF9A6084FA9}" sibTransId="{587BE064-D939-418A-BCEF-CB03CB085C49}"/>
    <dgm:cxn modelId="{4626AA75-A2C9-4198-92B8-CF0A858BFA11}" srcId="{66A132AF-593F-4967-94BC-76E12C9BE86D}" destId="{8E65E6D9-F7E0-4A56-8299-98EB367E1DB4}" srcOrd="1" destOrd="0" parTransId="{BDAB5B10-0CA3-44A7-879D-3B8232575A48}" sibTransId="{19DB0E46-71E9-4CC2-BAF9-928CC641FC0C}"/>
    <dgm:cxn modelId="{27884E77-0E2A-4EC7-8E0B-AB8D0C36FB9C}" srcId="{3B08F87E-FAA3-4C7D-9590-964E65C7B068}" destId="{008EE977-717C-48A0-90A5-F4D39E863A7E}" srcOrd="3" destOrd="0" parTransId="{C8DA760A-579A-4905-930E-497BE30C63D2}" sibTransId="{79B7DDF7-B958-4AF4-971C-CC51787A8BF0}"/>
    <dgm:cxn modelId="{458B9557-5BB3-47B7-B573-AB459D6E4E72}" type="presOf" srcId="{D5067BC2-3297-486E-ADBC-25E976EC18C7}" destId="{FAC43294-7AA9-4099-B90A-223B0C9B50FE}" srcOrd="0" destOrd="0" presId="urn:microsoft.com/office/officeart/2005/8/layout/vList2"/>
    <dgm:cxn modelId="{3D482D59-43EC-4729-9BAF-1F15E917C7EF}" type="presOf" srcId="{66A132AF-593F-4967-94BC-76E12C9BE86D}" destId="{4DA06CB0-E1BE-4C70-9EE0-BE40C005AD36}" srcOrd="0" destOrd="0" presId="urn:microsoft.com/office/officeart/2005/8/layout/vList2"/>
    <dgm:cxn modelId="{42D0FF7D-7912-4ED9-8CD7-2D77443F4C47}" type="presOf" srcId="{9DE48A10-FB9C-4D6C-9512-FED2F8A8C9C7}" destId="{205E7C9C-9114-4ECE-8F92-800744FE8371}" srcOrd="0" destOrd="0" presId="urn:microsoft.com/office/officeart/2005/8/layout/vList2"/>
    <dgm:cxn modelId="{C192DD8C-2BDF-409D-B098-40D9FA916962}" type="presOf" srcId="{D8A2F1A0-F025-438C-A6A5-232918602086}" destId="{59786652-97DC-4F6A-825F-E376B96C3040}" srcOrd="0" destOrd="1" presId="urn:microsoft.com/office/officeart/2005/8/layout/vList2"/>
    <dgm:cxn modelId="{9F42B99D-5610-4A73-9D94-C70CC32CB54A}" type="presOf" srcId="{85520EC6-FA0D-46A1-BC73-01E5ED711C89}" destId="{2CDC21BC-27B7-42E0-BDAC-6282B5B2B4CA}" srcOrd="0" destOrd="0" presId="urn:microsoft.com/office/officeart/2005/8/layout/vList2"/>
    <dgm:cxn modelId="{2FAF4CA5-4DC1-4D78-B863-6B3F20847C9A}" srcId="{3B08F87E-FAA3-4C7D-9590-964E65C7B068}" destId="{44276C55-E02B-420E-8156-523C20FE6024}" srcOrd="6" destOrd="0" parTransId="{3D12A3B2-EE7E-43DE-A073-3C29B44106B5}" sibTransId="{3BFA360F-990E-457A-862C-FA062946B34B}"/>
    <dgm:cxn modelId="{D58A5EA8-C0FE-408E-9C03-CC3535B4DBE2}" type="presOf" srcId="{7CE7EE3D-B718-4447-9548-79797BBC41B6}" destId="{E582F3E4-DD1E-4CEE-98DC-7C25C5EE61BB}" srcOrd="0" destOrd="0" presId="urn:microsoft.com/office/officeart/2005/8/layout/vList2"/>
    <dgm:cxn modelId="{6E8648AC-A59B-4154-8F2D-81485ECB8282}" srcId="{85520EC6-FA0D-46A1-BC73-01E5ED711C89}" destId="{A3A68447-20E1-4CF0-9940-CB1D0433F184}" srcOrd="0" destOrd="0" parTransId="{BCEF98A6-C657-4CF7-9B8D-25D4D50C7657}" sibTransId="{F0EF0CA7-C30A-4AFD-8685-3307175FB3C7}"/>
    <dgm:cxn modelId="{0E8831B0-5407-401A-A793-D1D2587D5664}" type="presOf" srcId="{147D0786-9661-4824-8F76-9998BF499178}" destId="{EEA1DD63-7C36-46F7-BB18-D31CBE4E0073}" srcOrd="0" destOrd="0" presId="urn:microsoft.com/office/officeart/2005/8/layout/vList2"/>
    <dgm:cxn modelId="{2A76EAB1-E312-46FA-A969-8057ED1344E1}" srcId="{44276C55-E02B-420E-8156-523C20FE6024}" destId="{31A4D473-9672-4B91-B162-C1B918B4616C}" srcOrd="0" destOrd="0" parTransId="{B1D97C95-8BFA-4FFD-9973-5F5ADEE24734}" sibTransId="{485681D0-5B69-4F71-8811-316C3B724468}"/>
    <dgm:cxn modelId="{0CA195B8-3DE8-4531-8D5D-72F059350045}" srcId="{9DE48A10-FB9C-4D6C-9512-FED2F8A8C9C7}" destId="{712124D2-69C2-410F-8035-EEC5F3631ACE}" srcOrd="1" destOrd="0" parTransId="{6868186C-90B5-432E-8CCD-8466933C8B5B}" sibTransId="{5CB44CB3-9D6E-407B-96F9-8F534B83A43A}"/>
    <dgm:cxn modelId="{CA9962BA-911F-4228-BE6D-92A2FF6F82F3}" type="presOf" srcId="{94678938-DC8D-43CD-852D-EBE24E2DF2B3}" destId="{A684BB0F-F10F-484E-A642-45D211D01B76}" srcOrd="0" destOrd="0" presId="urn:microsoft.com/office/officeart/2005/8/layout/vList2"/>
    <dgm:cxn modelId="{836F9CBC-5CE1-4F70-9497-9CE6890C2D20}" type="presOf" srcId="{712124D2-69C2-410F-8035-EEC5F3631ACE}" destId="{E582F3E4-DD1E-4CEE-98DC-7C25C5EE61BB}" srcOrd="0" destOrd="1" presId="urn:microsoft.com/office/officeart/2005/8/layout/vList2"/>
    <dgm:cxn modelId="{6CB09CBD-52C0-4E53-830D-B53A91691A4D}" type="presOf" srcId="{A3A68447-20E1-4CF0-9940-CB1D0433F184}" destId="{58493E80-D7B4-4D91-B271-7ADD81215D08}" srcOrd="0" destOrd="0" presId="urn:microsoft.com/office/officeart/2005/8/layout/vList2"/>
    <dgm:cxn modelId="{8AAE8DC1-4AD0-4965-854A-911687C6A83F}" srcId="{3B08F87E-FAA3-4C7D-9590-964E65C7B068}" destId="{9DE48A10-FB9C-4D6C-9512-FED2F8A8C9C7}" srcOrd="0" destOrd="0" parTransId="{45486795-46CD-46D7-B16B-A429BDA4C8C5}" sibTransId="{85D1E895-7865-4852-84A1-0648BC31EC9F}"/>
    <dgm:cxn modelId="{791D1CD6-9B71-41C7-907A-E4269B6821E4}" type="presOf" srcId="{239917DB-1A1C-46E4-89F2-1E7254CDD992}" destId="{45976265-0ED5-436F-AF1E-7B944EF3E81F}" srcOrd="0" destOrd="1" presId="urn:microsoft.com/office/officeart/2005/8/layout/vList2"/>
    <dgm:cxn modelId="{9DC6F5E4-FD2F-4973-BD59-D067914F08B0}" srcId="{3B08F87E-FAA3-4C7D-9590-964E65C7B068}" destId="{85520EC6-FA0D-46A1-BC73-01E5ED711C89}" srcOrd="5" destOrd="0" parTransId="{8C46A820-160B-4B50-A63F-2174DD7C8402}" sibTransId="{6748C26C-B331-4AA9-9DEE-1B72B598C862}"/>
    <dgm:cxn modelId="{6F4766E7-5A08-4EBC-B4B1-80F3289D7FF8}" type="presOf" srcId="{59C6F17C-8DB7-423C-8D52-1E514242DB71}" destId="{E3FDE89E-D252-4FA0-B7EC-3C3418F02F63}" srcOrd="0" destOrd="0" presId="urn:microsoft.com/office/officeart/2005/8/layout/vList2"/>
    <dgm:cxn modelId="{84A96EE9-CA93-40C0-B0B3-4FA933454718}" type="presOf" srcId="{3B08F87E-FAA3-4C7D-9590-964E65C7B068}" destId="{3BC9A14A-FC88-4245-951D-EEB16ECF6F2A}" srcOrd="0" destOrd="0" presId="urn:microsoft.com/office/officeart/2005/8/layout/vList2"/>
    <dgm:cxn modelId="{51C358E9-0144-4A65-821F-607386A77942}" type="presOf" srcId="{44276C55-E02B-420E-8156-523C20FE6024}" destId="{0790157F-E17B-42AB-B700-2E271DBB881C}" srcOrd="0" destOrd="0" presId="urn:microsoft.com/office/officeart/2005/8/layout/vList2"/>
    <dgm:cxn modelId="{EAB00BEB-F499-40DF-96A3-2533935194D5}" srcId="{85520EC6-FA0D-46A1-BC73-01E5ED711C89}" destId="{4FFADF7D-B9B8-4926-9CAE-73E00830E710}" srcOrd="1" destOrd="0" parTransId="{104CF2EC-AACE-4C28-90AB-7710BB59E5E2}" sibTransId="{5E6E3B09-B408-4557-8C11-22021ADD1B7E}"/>
    <dgm:cxn modelId="{02727BEB-B628-4DF4-AB77-11128FB2DF11}" type="presOf" srcId="{8E65E6D9-F7E0-4A56-8299-98EB367E1DB4}" destId="{EEA1DD63-7C36-46F7-BB18-D31CBE4E0073}" srcOrd="0" destOrd="1" presId="urn:microsoft.com/office/officeart/2005/8/layout/vList2"/>
    <dgm:cxn modelId="{08D387EB-8EF0-4703-B41F-FC6D0DD135FB}" type="presOf" srcId="{008EE977-717C-48A0-90A5-F4D39E863A7E}" destId="{42B25FE3-2FB9-4BBD-9941-F01842AD6662}" srcOrd="0" destOrd="0" presId="urn:microsoft.com/office/officeart/2005/8/layout/vList2"/>
    <dgm:cxn modelId="{AB6474F1-D2AA-400C-A546-7A5FA013D9E6}" type="presOf" srcId="{8CCEA9A1-2E46-4662-82E3-1A4C1493ECF6}" destId="{A684BB0F-F10F-484E-A642-45D211D01B76}" srcOrd="0" destOrd="1" presId="urn:microsoft.com/office/officeart/2005/8/layout/vList2"/>
    <dgm:cxn modelId="{508FC1F2-C237-44E4-B188-91BCBF1D4943}" srcId="{008EE977-717C-48A0-90A5-F4D39E863A7E}" destId="{62742464-B701-4F89-BC73-9F13FA713A67}" srcOrd="0" destOrd="0" parTransId="{2C5D0CED-C475-4BDA-8F28-9BF741FE4116}" sibTransId="{A2186439-1619-4A0A-BDD3-4A47FE8B8EDD}"/>
    <dgm:cxn modelId="{4EDEE4F8-1470-4C56-BBB8-1681DCBEAF90}" srcId="{59C6F17C-8DB7-423C-8D52-1E514242DB71}" destId="{79CD7D17-6114-495A-B5C4-27F972BE6313}" srcOrd="0" destOrd="0" parTransId="{2FA356F0-9F74-40E2-8830-E7EC9E3135CA}" sibTransId="{2821C889-4CC0-440E-A2D7-28A43C920FD6}"/>
    <dgm:cxn modelId="{ED8053FC-E750-4878-AAEB-3FABE35023A9}" srcId="{3B08F87E-FAA3-4C7D-9590-964E65C7B068}" destId="{66A132AF-593F-4967-94BC-76E12C9BE86D}" srcOrd="2" destOrd="0" parTransId="{6F6E3999-7543-412B-8D91-2F510EF37C01}" sibTransId="{8A115E82-C35D-4D23-915C-79B8927274D3}"/>
    <dgm:cxn modelId="{F2ADBF2E-43D0-4DDC-89DE-801C66AAE4D5}" type="presParOf" srcId="{3BC9A14A-FC88-4245-951D-EEB16ECF6F2A}" destId="{205E7C9C-9114-4ECE-8F92-800744FE8371}" srcOrd="0" destOrd="0" presId="urn:microsoft.com/office/officeart/2005/8/layout/vList2"/>
    <dgm:cxn modelId="{49019FB2-38E2-4778-8742-C5AB7BACDD74}" type="presParOf" srcId="{3BC9A14A-FC88-4245-951D-EEB16ECF6F2A}" destId="{E582F3E4-DD1E-4CEE-98DC-7C25C5EE61BB}" srcOrd="1" destOrd="0" presId="urn:microsoft.com/office/officeart/2005/8/layout/vList2"/>
    <dgm:cxn modelId="{3B3E2FC6-0B50-480C-930F-C14248490A45}" type="presParOf" srcId="{3BC9A14A-FC88-4245-951D-EEB16ECF6F2A}" destId="{FAC43294-7AA9-4099-B90A-223B0C9B50FE}" srcOrd="2" destOrd="0" presId="urn:microsoft.com/office/officeart/2005/8/layout/vList2"/>
    <dgm:cxn modelId="{D3665A34-E728-4AC2-95ED-F9E6A03D8658}" type="presParOf" srcId="{3BC9A14A-FC88-4245-951D-EEB16ECF6F2A}" destId="{A684BB0F-F10F-484E-A642-45D211D01B76}" srcOrd="3" destOrd="0" presId="urn:microsoft.com/office/officeart/2005/8/layout/vList2"/>
    <dgm:cxn modelId="{7903BDC1-3F1B-4455-B78B-14D7F04D2B1B}" type="presParOf" srcId="{3BC9A14A-FC88-4245-951D-EEB16ECF6F2A}" destId="{4DA06CB0-E1BE-4C70-9EE0-BE40C005AD36}" srcOrd="4" destOrd="0" presId="urn:microsoft.com/office/officeart/2005/8/layout/vList2"/>
    <dgm:cxn modelId="{3EAB9302-5745-490A-ADF2-B44C4D025BF1}" type="presParOf" srcId="{3BC9A14A-FC88-4245-951D-EEB16ECF6F2A}" destId="{EEA1DD63-7C36-46F7-BB18-D31CBE4E0073}" srcOrd="5" destOrd="0" presId="urn:microsoft.com/office/officeart/2005/8/layout/vList2"/>
    <dgm:cxn modelId="{43EF9C55-262E-46E5-8F80-609956D7AC6D}" type="presParOf" srcId="{3BC9A14A-FC88-4245-951D-EEB16ECF6F2A}" destId="{42B25FE3-2FB9-4BBD-9941-F01842AD6662}" srcOrd="6" destOrd="0" presId="urn:microsoft.com/office/officeart/2005/8/layout/vList2"/>
    <dgm:cxn modelId="{0B6402A8-663B-4256-8591-F517FBD96305}" type="presParOf" srcId="{3BC9A14A-FC88-4245-951D-EEB16ECF6F2A}" destId="{59786652-97DC-4F6A-825F-E376B96C3040}" srcOrd="7" destOrd="0" presId="urn:microsoft.com/office/officeart/2005/8/layout/vList2"/>
    <dgm:cxn modelId="{E586D122-67AF-4857-99E2-1F6169DA023A}" type="presParOf" srcId="{3BC9A14A-FC88-4245-951D-EEB16ECF6F2A}" destId="{E3FDE89E-D252-4FA0-B7EC-3C3418F02F63}" srcOrd="8" destOrd="0" presId="urn:microsoft.com/office/officeart/2005/8/layout/vList2"/>
    <dgm:cxn modelId="{45BF464B-43BE-481B-B645-5B167E5D28BA}" type="presParOf" srcId="{3BC9A14A-FC88-4245-951D-EEB16ECF6F2A}" destId="{A0F61A22-5FB2-4B6C-83FF-F06502D6499D}" srcOrd="9" destOrd="0" presId="urn:microsoft.com/office/officeart/2005/8/layout/vList2"/>
    <dgm:cxn modelId="{9FF6734F-634B-48F1-8F81-6D8A9B05B6A3}" type="presParOf" srcId="{3BC9A14A-FC88-4245-951D-EEB16ECF6F2A}" destId="{2CDC21BC-27B7-42E0-BDAC-6282B5B2B4CA}" srcOrd="10" destOrd="0" presId="urn:microsoft.com/office/officeart/2005/8/layout/vList2"/>
    <dgm:cxn modelId="{0DB4D6A3-BF00-4A0A-BE35-70A587D04DCA}" type="presParOf" srcId="{3BC9A14A-FC88-4245-951D-EEB16ECF6F2A}" destId="{58493E80-D7B4-4D91-B271-7ADD81215D08}" srcOrd="11" destOrd="0" presId="urn:microsoft.com/office/officeart/2005/8/layout/vList2"/>
    <dgm:cxn modelId="{84BEFC80-847E-4C5F-8812-A4E1A8C11180}" type="presParOf" srcId="{3BC9A14A-FC88-4245-951D-EEB16ECF6F2A}" destId="{0790157F-E17B-42AB-B700-2E271DBB881C}" srcOrd="12" destOrd="0" presId="urn:microsoft.com/office/officeart/2005/8/layout/vList2"/>
    <dgm:cxn modelId="{40487D62-232B-43E3-9E8B-7BE4667D0F2D}" type="presParOf" srcId="{3BC9A14A-FC88-4245-951D-EEB16ECF6F2A}" destId="{45976265-0ED5-436F-AF1E-7B944EF3E81F}" srcOrd="13"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8890AFE-85DF-441C-9152-C17A91DB9AE1}" type="doc">
      <dgm:prSet loTypeId="urn:microsoft.com/office/officeart/2016/7/layout/BasicTimeline" loCatId="timeline" qsTypeId="urn:microsoft.com/office/officeart/2005/8/quickstyle/simple1" qsCatId="simple" csTypeId="urn:microsoft.com/office/officeart/2005/8/colors/accent2_2" csCatId="accent2" phldr="1"/>
      <dgm:spPr/>
      <dgm:t>
        <a:bodyPr/>
        <a:lstStyle/>
        <a:p>
          <a:endParaRPr lang="en-US"/>
        </a:p>
      </dgm:t>
    </dgm:pt>
    <dgm:pt modelId="{A09E1FF5-1BA9-482B-81B4-52BEE72A145D}">
      <dgm:prSet phldrT="[Text]" phldr="0"/>
      <dgm:spPr/>
      <dgm:t>
        <a:bodyPr/>
        <a:lstStyle/>
        <a:p>
          <a:pPr>
            <a:defRPr b="1"/>
          </a:pPr>
          <a:r>
            <a:rPr lang="en-US" b="1"/>
            <a:t>Security and Compliance</a:t>
          </a:r>
          <a:endParaRPr lang="en-US"/>
        </a:p>
      </dgm:t>
    </dgm:pt>
    <dgm:pt modelId="{A9BEB488-8734-4775-92C3-4A6BB38BC1EC}" type="parTrans" cxnId="{D5A3DCA4-D86D-480A-B9D4-4B272F02584F}">
      <dgm:prSet/>
      <dgm:spPr/>
      <dgm:t>
        <a:bodyPr/>
        <a:lstStyle/>
        <a:p>
          <a:endParaRPr lang="en-US"/>
        </a:p>
      </dgm:t>
    </dgm:pt>
    <dgm:pt modelId="{8BD1C23A-A975-433B-93F6-F5A08B85EDCF}" type="sibTrans" cxnId="{D5A3DCA4-D86D-480A-B9D4-4B272F02584F}">
      <dgm:prSet/>
      <dgm:spPr/>
      <dgm:t>
        <a:bodyPr/>
        <a:lstStyle/>
        <a:p>
          <a:endParaRPr lang="en-US"/>
        </a:p>
      </dgm:t>
    </dgm:pt>
    <dgm:pt modelId="{9A24B445-BB4A-4FC4-AA63-09C23E4D0D57}">
      <dgm:prSet phldrT="[Text]" phldr="0"/>
      <dgm:spPr/>
      <dgm:t>
        <a:bodyPr/>
        <a:lstStyle/>
        <a:p>
          <a:r>
            <a:rPr lang="en-US" b="1"/>
            <a:t>Data Encryption</a:t>
          </a:r>
          <a:r>
            <a:rPr lang="en-US"/>
            <a:t>: Implementing TLS for data in transit and Azure's Transparent Data Encryption (TDE) for data at rest.</a:t>
          </a:r>
        </a:p>
      </dgm:t>
    </dgm:pt>
    <dgm:pt modelId="{DA08FE53-A979-46F1-8197-EB883F4277E6}" type="parTrans" cxnId="{6741504C-2C92-4BA3-A856-AA0686941656}">
      <dgm:prSet/>
      <dgm:spPr/>
      <dgm:t>
        <a:bodyPr/>
        <a:lstStyle/>
        <a:p>
          <a:endParaRPr lang="en-US"/>
        </a:p>
      </dgm:t>
    </dgm:pt>
    <dgm:pt modelId="{27E348C8-F712-4072-9355-335272894B6E}" type="sibTrans" cxnId="{6741504C-2C92-4BA3-A856-AA0686941656}">
      <dgm:prSet/>
      <dgm:spPr/>
      <dgm:t>
        <a:bodyPr/>
        <a:lstStyle/>
        <a:p>
          <a:endParaRPr lang="en-US"/>
        </a:p>
      </dgm:t>
    </dgm:pt>
    <dgm:pt modelId="{9AC6D700-5CA2-4213-8F0A-016CAC8F6B77}">
      <dgm:prSet phldrT="[Text]" phldr="0"/>
      <dgm:spPr/>
      <dgm:t>
        <a:bodyPr/>
        <a:lstStyle/>
        <a:p>
          <a:r>
            <a:rPr lang="en-US" b="1"/>
            <a:t>Authentication and Access Control</a:t>
          </a:r>
          <a:r>
            <a:rPr lang="en-US"/>
            <a:t>: Using Azure Active Directory (AAD) and Role-Based Access Control (RBAC).</a:t>
          </a:r>
        </a:p>
      </dgm:t>
    </dgm:pt>
    <dgm:pt modelId="{EA209CFF-E332-4C04-8BD0-4C4C01D0F94E}" type="parTrans" cxnId="{40C04C9F-5459-47B9-8F4D-4B9BBEB0CBA4}">
      <dgm:prSet/>
      <dgm:spPr/>
      <dgm:t>
        <a:bodyPr/>
        <a:lstStyle/>
        <a:p>
          <a:endParaRPr lang="en-US"/>
        </a:p>
      </dgm:t>
    </dgm:pt>
    <dgm:pt modelId="{529F3044-673C-4BF7-9F0C-19405343FC02}" type="sibTrans" cxnId="{40C04C9F-5459-47B9-8F4D-4B9BBEB0CBA4}">
      <dgm:prSet/>
      <dgm:spPr/>
      <dgm:t>
        <a:bodyPr/>
        <a:lstStyle/>
        <a:p>
          <a:endParaRPr lang="en-US"/>
        </a:p>
      </dgm:t>
    </dgm:pt>
    <dgm:pt modelId="{899DECD8-F11D-422C-B385-6A2B0A4C111D}">
      <dgm:prSet phldrT="[Text]" phldr="0"/>
      <dgm:spPr/>
      <dgm:t>
        <a:bodyPr/>
        <a:lstStyle/>
        <a:p>
          <a:r>
            <a:rPr lang="en-US" b="1" dirty="0"/>
            <a:t>Compliance</a:t>
          </a:r>
          <a:r>
            <a:rPr lang="en-US" dirty="0"/>
            <a:t>: Adhering to regulations such as GDPR and PCI-DSS.</a:t>
          </a:r>
        </a:p>
      </dgm:t>
    </dgm:pt>
    <dgm:pt modelId="{67EB6B28-FBAE-427B-A10B-EB8C0D9792DF}" type="parTrans" cxnId="{BB7A0C5D-BD75-4C6B-B5BA-5D77E6E42E7D}">
      <dgm:prSet/>
      <dgm:spPr/>
      <dgm:t>
        <a:bodyPr/>
        <a:lstStyle/>
        <a:p>
          <a:endParaRPr lang="en-US"/>
        </a:p>
      </dgm:t>
    </dgm:pt>
    <dgm:pt modelId="{72B00433-6171-4C1D-B5CD-30B0CA8AB626}" type="sibTrans" cxnId="{BB7A0C5D-BD75-4C6B-B5BA-5D77E6E42E7D}">
      <dgm:prSet/>
      <dgm:spPr/>
      <dgm:t>
        <a:bodyPr/>
        <a:lstStyle/>
        <a:p>
          <a:endParaRPr lang="en-US"/>
        </a:p>
      </dgm:t>
    </dgm:pt>
    <dgm:pt modelId="{2E65EE1D-66B6-4DE4-BE92-809C3B13FCF1}">
      <dgm:prSet phldr="0"/>
      <dgm:spPr/>
      <dgm:t>
        <a:bodyPr/>
        <a:lstStyle/>
        <a:p>
          <a:pPr>
            <a:defRPr b="1"/>
          </a:pPr>
          <a:r>
            <a:rPr lang="en-US" b="1"/>
            <a:t>Data Collection and Preprocessing</a:t>
          </a:r>
          <a:endParaRPr lang="en-US" dirty="0">
            <a:latin typeface="Calibri Light" panose="020F0302020204030204"/>
          </a:endParaRPr>
        </a:p>
      </dgm:t>
    </dgm:pt>
    <dgm:pt modelId="{D225EFDC-F2F8-4833-9F48-186A6D1269BF}" type="parTrans" cxnId="{7913346F-0DCF-4D8E-9C09-757D6F3C60FD}">
      <dgm:prSet/>
      <dgm:spPr/>
    </dgm:pt>
    <dgm:pt modelId="{92F1B481-419B-46C4-AD3D-B1E04E119FB4}" type="sibTrans" cxnId="{7913346F-0DCF-4D8E-9C09-757D6F3C60FD}">
      <dgm:prSet/>
      <dgm:spPr/>
      <dgm:t>
        <a:bodyPr/>
        <a:lstStyle/>
        <a:p>
          <a:endParaRPr lang="en-US"/>
        </a:p>
      </dgm:t>
    </dgm:pt>
    <dgm:pt modelId="{B0959136-5425-4815-99D9-A13659166447}">
      <dgm:prSet phldr="0"/>
      <dgm:spPr/>
      <dgm:t>
        <a:bodyPr/>
        <a:lstStyle/>
        <a:p>
          <a:r>
            <a:rPr lang="en-US" b="1"/>
            <a:t>Customer Data Integration</a:t>
          </a:r>
          <a:r>
            <a:rPr lang="en-US"/>
            <a:t>: Aggregating data from various sources like CRM, transactional data, and interaction history.</a:t>
          </a:r>
        </a:p>
      </dgm:t>
    </dgm:pt>
    <dgm:pt modelId="{821C64B1-6743-493E-B0F0-413DF242C206}" type="parTrans" cxnId="{76E4D532-AAC6-4DA0-A40C-7E97C0908D62}">
      <dgm:prSet/>
      <dgm:spPr/>
    </dgm:pt>
    <dgm:pt modelId="{86FBD42F-E36D-4570-A762-B65BEFEFB469}" type="sibTrans" cxnId="{76E4D532-AAC6-4DA0-A40C-7E97C0908D62}">
      <dgm:prSet/>
      <dgm:spPr/>
      <dgm:t>
        <a:bodyPr/>
        <a:lstStyle/>
        <a:p>
          <a:endParaRPr lang="en-US"/>
        </a:p>
      </dgm:t>
    </dgm:pt>
    <dgm:pt modelId="{E5C1B9AD-8433-4AE2-BE1C-FB76BE0382C1}">
      <dgm:prSet phldr="0"/>
      <dgm:spPr/>
      <dgm:t>
        <a:bodyPr/>
        <a:lstStyle/>
        <a:p>
          <a:r>
            <a:rPr lang="en-US" b="1"/>
            <a:t>Data Preprocessing</a:t>
          </a:r>
          <a:r>
            <a:rPr lang="en-US"/>
            <a:t>: Cleaning, transforming, and normalizing data for use in AI models.</a:t>
          </a:r>
        </a:p>
      </dgm:t>
    </dgm:pt>
    <dgm:pt modelId="{A29531C1-D6BD-4232-8565-0DBAF424F12E}" type="parTrans" cxnId="{B71B425C-C71C-4A6D-AC0D-41F327ADD810}">
      <dgm:prSet/>
      <dgm:spPr/>
    </dgm:pt>
    <dgm:pt modelId="{DA5B474D-51D9-456E-97EB-85C9C94D908C}" type="sibTrans" cxnId="{B71B425C-C71C-4A6D-AC0D-41F327ADD810}">
      <dgm:prSet/>
      <dgm:spPr/>
      <dgm:t>
        <a:bodyPr/>
        <a:lstStyle/>
        <a:p>
          <a:endParaRPr lang="en-US"/>
        </a:p>
      </dgm:t>
    </dgm:pt>
    <dgm:pt modelId="{D2333F9F-E4D5-4F7D-9E3A-208F38F27F72}">
      <dgm:prSet phldr="0"/>
      <dgm:spPr/>
      <dgm:t>
        <a:bodyPr/>
        <a:lstStyle/>
        <a:p>
          <a:pPr>
            <a:defRPr b="1"/>
          </a:pPr>
          <a:r>
            <a:rPr lang="en-US" b="1"/>
            <a:t>Natural Language Processing (NLP)</a:t>
          </a:r>
          <a:endParaRPr lang="en-US"/>
        </a:p>
      </dgm:t>
    </dgm:pt>
    <dgm:pt modelId="{F0921ADB-7426-42D7-A706-11EAD07D9278}" type="parTrans" cxnId="{DF49C474-82D5-41F7-AA71-70419403CD93}">
      <dgm:prSet/>
      <dgm:spPr/>
    </dgm:pt>
    <dgm:pt modelId="{1689E825-7150-4BA0-9EBF-F8361CD0B538}" type="sibTrans" cxnId="{DF49C474-82D5-41F7-AA71-70419403CD93}">
      <dgm:prSet/>
      <dgm:spPr/>
      <dgm:t>
        <a:bodyPr/>
        <a:lstStyle/>
        <a:p>
          <a:endParaRPr lang="en-US"/>
        </a:p>
      </dgm:t>
    </dgm:pt>
    <dgm:pt modelId="{F523B7B7-6520-405B-84D8-9347BC63F178}">
      <dgm:prSet phldr="0"/>
      <dgm:spPr/>
      <dgm:t>
        <a:bodyPr/>
        <a:lstStyle/>
        <a:p>
          <a:r>
            <a:rPr lang="en-US" b="1"/>
            <a:t>OpenAI GPT Models</a:t>
          </a:r>
          <a:r>
            <a:rPr lang="en-US"/>
            <a:t>: Utilizing GPT models for understanding and generating human-like text.</a:t>
          </a:r>
        </a:p>
      </dgm:t>
    </dgm:pt>
    <dgm:pt modelId="{98E44020-02FF-44BA-862E-2B424F45775B}" type="parTrans" cxnId="{103EB281-3930-45A9-A5C0-C423AF70DDCC}">
      <dgm:prSet/>
      <dgm:spPr/>
    </dgm:pt>
    <dgm:pt modelId="{AC4546CC-D939-4CA5-858C-B06B2E657E30}" type="sibTrans" cxnId="{103EB281-3930-45A9-A5C0-C423AF70DDCC}">
      <dgm:prSet/>
      <dgm:spPr/>
      <dgm:t>
        <a:bodyPr/>
        <a:lstStyle/>
        <a:p>
          <a:endParaRPr lang="en-US"/>
        </a:p>
      </dgm:t>
    </dgm:pt>
    <dgm:pt modelId="{269D883C-1CE2-4D0D-BA5F-DF2ED030F5D6}">
      <dgm:prSet phldr="0"/>
      <dgm:spPr/>
      <dgm:t>
        <a:bodyPr/>
        <a:lstStyle/>
        <a:p>
          <a:r>
            <a:rPr lang="en-US" b="1"/>
            <a:t>Azure Cognitive Services</a:t>
          </a:r>
          <a:r>
            <a:rPr lang="en-US"/>
            <a:t>: Enhancing natural language understanding using Azure Language Understanding (LUIS) and other cognitive services.</a:t>
          </a:r>
        </a:p>
      </dgm:t>
    </dgm:pt>
    <dgm:pt modelId="{52259C99-6E25-4FDF-A9C9-A9E8D3A956DC}" type="parTrans" cxnId="{DF7604FB-DEEE-4F15-A6E2-D4AB0F569C85}">
      <dgm:prSet/>
      <dgm:spPr/>
    </dgm:pt>
    <dgm:pt modelId="{97C3B029-A6D0-490E-B57E-E5C30090B968}" type="sibTrans" cxnId="{DF7604FB-DEEE-4F15-A6E2-D4AB0F569C85}">
      <dgm:prSet/>
      <dgm:spPr/>
      <dgm:t>
        <a:bodyPr/>
        <a:lstStyle/>
        <a:p>
          <a:endParaRPr lang="en-US"/>
        </a:p>
      </dgm:t>
    </dgm:pt>
    <dgm:pt modelId="{972F2CE5-B07C-4E34-ABD5-F091B1375355}">
      <dgm:prSet phldr="0"/>
      <dgm:spPr/>
      <dgm:t>
        <a:bodyPr/>
        <a:lstStyle/>
        <a:p>
          <a:pPr>
            <a:defRPr b="1"/>
          </a:pPr>
          <a:r>
            <a:rPr lang="en-US" b="1"/>
            <a:t>Retrieval-Augmented Generation (RAG)</a:t>
          </a:r>
          <a:endParaRPr lang="en-US"/>
        </a:p>
      </dgm:t>
    </dgm:pt>
    <dgm:pt modelId="{13D59DEA-1152-42B6-AEBC-C5FF65D60865}" type="parTrans" cxnId="{DC86E3BC-3EC9-4F36-9381-A740C090F715}">
      <dgm:prSet/>
      <dgm:spPr/>
    </dgm:pt>
    <dgm:pt modelId="{7CF6591F-F32D-4BD2-B20A-4D6A6208A354}" type="sibTrans" cxnId="{DC86E3BC-3EC9-4F36-9381-A740C090F715}">
      <dgm:prSet/>
      <dgm:spPr/>
      <dgm:t>
        <a:bodyPr/>
        <a:lstStyle/>
        <a:p>
          <a:endParaRPr lang="en-US"/>
        </a:p>
      </dgm:t>
    </dgm:pt>
    <dgm:pt modelId="{0C54486F-2057-4FAB-ABA6-0F881CBFC2C1}">
      <dgm:prSet phldr="0"/>
      <dgm:spPr/>
      <dgm:t>
        <a:bodyPr/>
        <a:lstStyle/>
        <a:p>
          <a:r>
            <a:rPr lang="en-US" b="1"/>
            <a:t>Document Indexing</a:t>
          </a:r>
          <a:r>
            <a:rPr lang="en-US"/>
            <a:t>: Indexing relevant documents using Azure Cognitive Search.</a:t>
          </a:r>
        </a:p>
      </dgm:t>
    </dgm:pt>
    <dgm:pt modelId="{8A2DC4B1-32E7-43B0-BFC4-79E893D5F51B}" type="parTrans" cxnId="{775BAD95-9275-4476-BC69-6ACE5C240546}">
      <dgm:prSet/>
      <dgm:spPr/>
    </dgm:pt>
    <dgm:pt modelId="{6A757418-3222-4354-ABE0-89C5C9A2E6EE}" type="sibTrans" cxnId="{775BAD95-9275-4476-BC69-6ACE5C240546}">
      <dgm:prSet/>
      <dgm:spPr/>
      <dgm:t>
        <a:bodyPr/>
        <a:lstStyle/>
        <a:p>
          <a:endParaRPr lang="en-US"/>
        </a:p>
      </dgm:t>
    </dgm:pt>
    <dgm:pt modelId="{AFD3A998-E34D-4B00-93E7-AAB09BA8C87E}">
      <dgm:prSet phldr="0"/>
      <dgm:spPr/>
      <dgm:t>
        <a:bodyPr/>
        <a:lstStyle/>
        <a:p>
          <a:r>
            <a:rPr lang="en-US" b="1"/>
            <a:t>Contextual Response Generation</a:t>
          </a:r>
          <a:r>
            <a:rPr lang="en-US"/>
            <a:t>: Combining document retrieval with GPT to generate precise and relevant responses.</a:t>
          </a:r>
        </a:p>
      </dgm:t>
    </dgm:pt>
    <dgm:pt modelId="{7A479638-DB80-4395-906E-5E6F7A15C6DF}" type="parTrans" cxnId="{C878E50B-5F57-42EC-A119-37F6821458A4}">
      <dgm:prSet/>
      <dgm:spPr/>
    </dgm:pt>
    <dgm:pt modelId="{80A61D36-5CDA-40FD-AE87-EED423529885}" type="sibTrans" cxnId="{C878E50B-5F57-42EC-A119-37F6821458A4}">
      <dgm:prSet/>
      <dgm:spPr/>
      <dgm:t>
        <a:bodyPr/>
        <a:lstStyle/>
        <a:p>
          <a:endParaRPr lang="en-US"/>
        </a:p>
      </dgm:t>
    </dgm:pt>
    <dgm:pt modelId="{82A0FA6F-4637-4142-B9E5-3C8886043B24}">
      <dgm:prSet phldr="0"/>
      <dgm:spPr/>
      <dgm:t>
        <a:bodyPr/>
        <a:lstStyle/>
        <a:p>
          <a:pPr>
            <a:defRPr b="1"/>
          </a:pPr>
          <a:r>
            <a:rPr lang="en-US" b="1"/>
            <a:t>Machine Learning for Personalization</a:t>
          </a:r>
          <a:endParaRPr lang="en-US"/>
        </a:p>
      </dgm:t>
    </dgm:pt>
    <dgm:pt modelId="{0AAAC545-10B9-471B-9960-8C810E5D5759}" type="parTrans" cxnId="{9845090C-3196-434B-B5B5-138A5F720147}">
      <dgm:prSet/>
      <dgm:spPr/>
    </dgm:pt>
    <dgm:pt modelId="{5B8B701E-CACD-46B5-B02B-33DC0DADDAB2}" type="sibTrans" cxnId="{9845090C-3196-434B-B5B5-138A5F720147}">
      <dgm:prSet/>
      <dgm:spPr/>
      <dgm:t>
        <a:bodyPr/>
        <a:lstStyle/>
        <a:p>
          <a:endParaRPr lang="en-US"/>
        </a:p>
      </dgm:t>
    </dgm:pt>
    <dgm:pt modelId="{577E83D0-F43E-480C-809F-DF7D8011EAAA}">
      <dgm:prSet phldr="0"/>
      <dgm:spPr/>
      <dgm:t>
        <a:bodyPr/>
        <a:lstStyle/>
        <a:p>
          <a:r>
            <a:rPr lang="en-US" b="1"/>
            <a:t>Azure Machine Learning</a:t>
          </a:r>
          <a:r>
            <a:rPr lang="en-US"/>
            <a:t>: Deploying machine learning models to analyze customer data and provide personalized financial advice.</a:t>
          </a:r>
        </a:p>
      </dgm:t>
    </dgm:pt>
    <dgm:pt modelId="{40508196-2665-4B54-AAC5-A0243C51C0AE}" type="parTrans" cxnId="{83A29C20-C58A-4C62-BC52-A8AE53F8D75C}">
      <dgm:prSet/>
      <dgm:spPr/>
    </dgm:pt>
    <dgm:pt modelId="{94441946-17E8-475F-9A3D-C956F1FF6856}" type="sibTrans" cxnId="{83A29C20-C58A-4C62-BC52-A8AE53F8D75C}">
      <dgm:prSet/>
      <dgm:spPr/>
      <dgm:t>
        <a:bodyPr/>
        <a:lstStyle/>
        <a:p>
          <a:endParaRPr lang="en-US"/>
        </a:p>
      </dgm:t>
    </dgm:pt>
    <dgm:pt modelId="{21B203CD-DDC8-4B55-9E4C-0A297161D99C}">
      <dgm:prSet phldr="0"/>
      <dgm:spPr/>
      <dgm:t>
        <a:bodyPr/>
        <a:lstStyle/>
        <a:p>
          <a:r>
            <a:rPr lang="en-US" b="1"/>
            <a:t>Real-Time Recommendations</a:t>
          </a:r>
          <a:r>
            <a:rPr lang="en-US"/>
            <a:t>: Generating proactive recommendations based on customer behavior and preferences.</a:t>
          </a:r>
        </a:p>
      </dgm:t>
    </dgm:pt>
    <dgm:pt modelId="{8C705D98-2479-4DA9-AD68-BE64E6E0CFF4}" type="parTrans" cxnId="{548EB921-C064-4AA1-9BBB-50CCC8BC9837}">
      <dgm:prSet/>
      <dgm:spPr/>
    </dgm:pt>
    <dgm:pt modelId="{A9872DEA-CFD2-42E3-9DB7-2C189F178D12}" type="sibTrans" cxnId="{548EB921-C064-4AA1-9BBB-50CCC8BC9837}">
      <dgm:prSet/>
      <dgm:spPr/>
      <dgm:t>
        <a:bodyPr/>
        <a:lstStyle/>
        <a:p>
          <a:endParaRPr lang="en-US"/>
        </a:p>
      </dgm:t>
    </dgm:pt>
    <dgm:pt modelId="{E530E9F9-1793-4FC8-AA29-C69C97F8919F}">
      <dgm:prSet phldr="0"/>
      <dgm:spPr/>
      <dgm:t>
        <a:bodyPr/>
        <a:lstStyle/>
        <a:p>
          <a:pPr>
            <a:defRPr b="1"/>
          </a:pPr>
          <a:r>
            <a:rPr lang="en-US" b="1"/>
            <a:t>Multi-Channel Support</a:t>
          </a:r>
          <a:endParaRPr lang="en-US"/>
        </a:p>
      </dgm:t>
    </dgm:pt>
    <dgm:pt modelId="{3DD036FC-7032-4869-AEBF-98918779D83D}" type="parTrans" cxnId="{4DC9300F-BB48-4FB7-AFBE-116CCD43C8DA}">
      <dgm:prSet/>
      <dgm:spPr/>
    </dgm:pt>
    <dgm:pt modelId="{EC0F0489-A8EA-45D1-8F70-100DB4E9D608}" type="sibTrans" cxnId="{4DC9300F-BB48-4FB7-AFBE-116CCD43C8DA}">
      <dgm:prSet/>
      <dgm:spPr/>
      <dgm:t>
        <a:bodyPr/>
        <a:lstStyle/>
        <a:p>
          <a:endParaRPr lang="en-US"/>
        </a:p>
      </dgm:t>
    </dgm:pt>
    <dgm:pt modelId="{F450D5D4-2AAA-410E-9DC9-60958F00BFB1}">
      <dgm:prSet phldr="0"/>
      <dgm:spPr/>
      <dgm:t>
        <a:bodyPr/>
        <a:lstStyle/>
        <a:p>
          <a:r>
            <a:rPr lang="en-US" b="1"/>
            <a:t>Azure Bot Service</a:t>
          </a:r>
          <a:r>
            <a:rPr lang="en-US"/>
            <a:t>: Deploying the chatbot across multiple channels such as web, mobile apps, and messaging platforms.</a:t>
          </a:r>
        </a:p>
      </dgm:t>
    </dgm:pt>
    <dgm:pt modelId="{49A802AF-B580-4539-BBA6-090C0F05F89F}" type="parTrans" cxnId="{573438D7-E575-4C9B-99E0-28AE380AF1C9}">
      <dgm:prSet/>
      <dgm:spPr/>
    </dgm:pt>
    <dgm:pt modelId="{3D85B842-69EB-4338-A743-3A4668309330}" type="sibTrans" cxnId="{573438D7-E575-4C9B-99E0-28AE380AF1C9}">
      <dgm:prSet/>
      <dgm:spPr/>
      <dgm:t>
        <a:bodyPr/>
        <a:lstStyle/>
        <a:p>
          <a:endParaRPr lang="en-US"/>
        </a:p>
      </dgm:t>
    </dgm:pt>
    <dgm:pt modelId="{0FBDE2B4-9035-419C-A1C3-F53D5ECC60D8}">
      <dgm:prSet phldr="0"/>
      <dgm:spPr/>
      <dgm:t>
        <a:bodyPr/>
        <a:lstStyle/>
        <a:p>
          <a:r>
            <a:rPr lang="en-US" b="1"/>
            <a:t>Consistent User Experience</a:t>
          </a:r>
          <a:r>
            <a:rPr lang="en-US"/>
            <a:t>: Ensuring a unified and seamless experience across all channels.</a:t>
          </a:r>
        </a:p>
      </dgm:t>
    </dgm:pt>
    <dgm:pt modelId="{858165F9-7BF1-4114-88E4-58FDCCAFF2E1}" type="parTrans" cxnId="{32980E51-0B9E-4196-B14B-530081C6F3AA}">
      <dgm:prSet/>
      <dgm:spPr/>
    </dgm:pt>
    <dgm:pt modelId="{D1E062EE-E802-40F3-980E-13C388335335}" type="sibTrans" cxnId="{32980E51-0B9E-4196-B14B-530081C6F3AA}">
      <dgm:prSet/>
      <dgm:spPr/>
      <dgm:t>
        <a:bodyPr/>
        <a:lstStyle/>
        <a:p>
          <a:endParaRPr lang="en-US"/>
        </a:p>
      </dgm:t>
    </dgm:pt>
    <dgm:pt modelId="{A8923B52-2379-48B2-B703-32074277BA76}" type="pres">
      <dgm:prSet presAssocID="{B8890AFE-85DF-441C-9152-C17A91DB9AE1}" presName="root" presStyleCnt="0">
        <dgm:presLayoutVars>
          <dgm:chMax/>
          <dgm:chPref/>
          <dgm:animLvl val="lvl"/>
        </dgm:presLayoutVars>
      </dgm:prSet>
      <dgm:spPr/>
    </dgm:pt>
    <dgm:pt modelId="{3B3ADB30-0FFD-4431-9F9B-CEB50BEE81F5}" type="pres">
      <dgm:prSet presAssocID="{B8890AFE-85DF-441C-9152-C17A91DB9AE1}" presName="divider" presStyleLbl="fgAccFollowNode1" presStyleIdx="0" presStyleCnt="1"/>
      <dgm:spPr>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tailEnd type="triangle" w="lg" len="lg"/>
        </a:ln>
        <a:effectLst/>
      </dgm:spPr>
    </dgm:pt>
    <dgm:pt modelId="{CAEE9C5D-326F-41AA-8C35-180F6BCEE639}" type="pres">
      <dgm:prSet presAssocID="{B8890AFE-85DF-441C-9152-C17A91DB9AE1}" presName="nodes" presStyleCnt="0">
        <dgm:presLayoutVars>
          <dgm:chMax/>
          <dgm:chPref/>
          <dgm:animLvl val="lvl"/>
        </dgm:presLayoutVars>
      </dgm:prSet>
      <dgm:spPr/>
    </dgm:pt>
    <dgm:pt modelId="{FB8E1A61-0AC5-46F4-89FD-8D772976A8ED}" type="pres">
      <dgm:prSet presAssocID="{2E65EE1D-66B6-4DE4-BE92-809C3B13FCF1}" presName="composite" presStyleCnt="0"/>
      <dgm:spPr/>
    </dgm:pt>
    <dgm:pt modelId="{C7412656-83CD-4C10-B515-73F8AB2B51EB}" type="pres">
      <dgm:prSet presAssocID="{2E65EE1D-66B6-4DE4-BE92-809C3B13FCF1}" presName="L1TextContainer" presStyleLbl="revTx" presStyleIdx="0" presStyleCnt="6">
        <dgm:presLayoutVars>
          <dgm:chMax val="1"/>
          <dgm:chPref val="1"/>
          <dgm:bulletEnabled val="1"/>
        </dgm:presLayoutVars>
      </dgm:prSet>
      <dgm:spPr/>
    </dgm:pt>
    <dgm:pt modelId="{C0028FCF-7E72-4DE4-A1B4-28469B01C62B}" type="pres">
      <dgm:prSet presAssocID="{2E65EE1D-66B6-4DE4-BE92-809C3B13FCF1}" presName="L2TextContainerWrapper" presStyleCnt="0">
        <dgm:presLayoutVars>
          <dgm:chMax val="0"/>
          <dgm:chPref val="0"/>
          <dgm:bulletEnabled val="1"/>
        </dgm:presLayoutVars>
      </dgm:prSet>
      <dgm:spPr/>
    </dgm:pt>
    <dgm:pt modelId="{331FE184-29EF-4769-90CF-C83EBF75D3F1}" type="pres">
      <dgm:prSet presAssocID="{2E65EE1D-66B6-4DE4-BE92-809C3B13FCF1}" presName="L2TextContainer" presStyleLbl="bgAcc1" presStyleIdx="0" presStyleCnt="6"/>
      <dgm:spPr/>
    </dgm:pt>
    <dgm:pt modelId="{4C7B6BCE-A53D-460A-8C7F-318CC9D9D257}" type="pres">
      <dgm:prSet presAssocID="{2E65EE1D-66B6-4DE4-BE92-809C3B13FCF1}" presName="FlexibleEmptyPlaceHolder" presStyleCnt="0"/>
      <dgm:spPr/>
    </dgm:pt>
    <dgm:pt modelId="{52A3C904-0ED6-4769-8C7F-1B0FD2CFCB2B}" type="pres">
      <dgm:prSet presAssocID="{2E65EE1D-66B6-4DE4-BE92-809C3B13FCF1}" presName="ConnectLine" presStyleLbl="sibTrans1D1" presStyleIdx="0" presStyleCnt="6"/>
      <dgm:spPr>
        <a:noFill/>
        <a:ln w="6350" cap="flat" cmpd="sng" algn="ctr">
          <a:solidFill>
            <a:schemeClr val="accent2">
              <a:hueOff val="0"/>
              <a:satOff val="0"/>
              <a:lumOff val="0"/>
              <a:alphaOff val="0"/>
            </a:schemeClr>
          </a:solidFill>
          <a:prstDash val="dash"/>
          <a:miter lim="800000"/>
        </a:ln>
        <a:effectLst/>
      </dgm:spPr>
    </dgm:pt>
    <dgm:pt modelId="{FAAFD802-658E-46AA-B9E3-8536500F289A}" type="pres">
      <dgm:prSet presAssocID="{2E65EE1D-66B6-4DE4-BE92-809C3B13FCF1}" presName="ConnectorPoint" presStyleLbl="alignNode1" presStyleIdx="0" presStyleCnt="6"/>
      <dgm:spPr/>
    </dgm:pt>
    <dgm:pt modelId="{76356D7D-49A4-4F1F-9052-80DD792C2EE3}" type="pres">
      <dgm:prSet presAssocID="{2E65EE1D-66B6-4DE4-BE92-809C3B13FCF1}" presName="EmptyPlaceHolder" presStyleCnt="0"/>
      <dgm:spPr/>
    </dgm:pt>
    <dgm:pt modelId="{D7AEBF79-8180-42BD-92B7-486CEC965DEB}" type="pres">
      <dgm:prSet presAssocID="{92F1B481-419B-46C4-AD3D-B1E04E119FB4}" presName="spaceBetweenRectangles" presStyleCnt="0"/>
      <dgm:spPr/>
    </dgm:pt>
    <dgm:pt modelId="{496662DB-872D-4E2A-A3FD-221874E97355}" type="pres">
      <dgm:prSet presAssocID="{D2333F9F-E4D5-4F7D-9E3A-208F38F27F72}" presName="composite" presStyleCnt="0"/>
      <dgm:spPr/>
    </dgm:pt>
    <dgm:pt modelId="{CC903089-713D-4D2C-B335-8C93EFE03CB0}" type="pres">
      <dgm:prSet presAssocID="{D2333F9F-E4D5-4F7D-9E3A-208F38F27F72}" presName="L1TextContainer" presStyleLbl="revTx" presStyleIdx="1" presStyleCnt="6">
        <dgm:presLayoutVars>
          <dgm:chMax val="1"/>
          <dgm:chPref val="1"/>
          <dgm:bulletEnabled val="1"/>
        </dgm:presLayoutVars>
      </dgm:prSet>
      <dgm:spPr/>
    </dgm:pt>
    <dgm:pt modelId="{9C513FF4-148E-4393-BA46-16A868D52C74}" type="pres">
      <dgm:prSet presAssocID="{D2333F9F-E4D5-4F7D-9E3A-208F38F27F72}" presName="L2TextContainerWrapper" presStyleCnt="0">
        <dgm:presLayoutVars>
          <dgm:chMax val="0"/>
          <dgm:chPref val="0"/>
          <dgm:bulletEnabled val="1"/>
        </dgm:presLayoutVars>
      </dgm:prSet>
      <dgm:spPr/>
    </dgm:pt>
    <dgm:pt modelId="{E711C199-320D-4B53-8754-EBA4D9BAE67A}" type="pres">
      <dgm:prSet presAssocID="{D2333F9F-E4D5-4F7D-9E3A-208F38F27F72}" presName="L2TextContainer" presStyleLbl="bgAcc1" presStyleIdx="1" presStyleCnt="6"/>
      <dgm:spPr/>
    </dgm:pt>
    <dgm:pt modelId="{09C5544E-4926-4BAF-83CA-CB737F4423A5}" type="pres">
      <dgm:prSet presAssocID="{D2333F9F-E4D5-4F7D-9E3A-208F38F27F72}" presName="FlexibleEmptyPlaceHolder" presStyleCnt="0"/>
      <dgm:spPr/>
    </dgm:pt>
    <dgm:pt modelId="{E4D6788E-C78F-4170-B349-1CDCB2D4BBF4}" type="pres">
      <dgm:prSet presAssocID="{D2333F9F-E4D5-4F7D-9E3A-208F38F27F72}" presName="ConnectLine" presStyleLbl="sibTrans1D1" presStyleIdx="1" presStyleCnt="6"/>
      <dgm:spPr>
        <a:noFill/>
        <a:ln w="6350" cap="flat" cmpd="sng" algn="ctr">
          <a:solidFill>
            <a:schemeClr val="accent2">
              <a:hueOff val="0"/>
              <a:satOff val="0"/>
              <a:lumOff val="0"/>
              <a:alphaOff val="0"/>
            </a:schemeClr>
          </a:solidFill>
          <a:prstDash val="dash"/>
          <a:miter lim="800000"/>
        </a:ln>
        <a:effectLst/>
      </dgm:spPr>
    </dgm:pt>
    <dgm:pt modelId="{43F24363-CD96-4455-8BC2-ED98E92D6403}" type="pres">
      <dgm:prSet presAssocID="{D2333F9F-E4D5-4F7D-9E3A-208F38F27F72}" presName="ConnectorPoint" presStyleLbl="alignNode1" presStyleIdx="1" presStyleCnt="6"/>
      <dgm:spPr/>
    </dgm:pt>
    <dgm:pt modelId="{4C510044-B1B9-4E5D-B6E5-BD80DB0B0747}" type="pres">
      <dgm:prSet presAssocID="{D2333F9F-E4D5-4F7D-9E3A-208F38F27F72}" presName="EmptyPlaceHolder" presStyleCnt="0"/>
      <dgm:spPr/>
    </dgm:pt>
    <dgm:pt modelId="{997F7740-E86C-4514-9018-DFB9DD164513}" type="pres">
      <dgm:prSet presAssocID="{1689E825-7150-4BA0-9EBF-F8361CD0B538}" presName="spaceBetweenRectangles" presStyleCnt="0"/>
      <dgm:spPr/>
    </dgm:pt>
    <dgm:pt modelId="{A0790827-D637-4D60-85A0-EB719A27E572}" type="pres">
      <dgm:prSet presAssocID="{972F2CE5-B07C-4E34-ABD5-F091B1375355}" presName="composite" presStyleCnt="0"/>
      <dgm:spPr/>
    </dgm:pt>
    <dgm:pt modelId="{88C4DD3B-C570-4C66-AD0A-B809D15558BC}" type="pres">
      <dgm:prSet presAssocID="{972F2CE5-B07C-4E34-ABD5-F091B1375355}" presName="L1TextContainer" presStyleLbl="revTx" presStyleIdx="2" presStyleCnt="6">
        <dgm:presLayoutVars>
          <dgm:chMax val="1"/>
          <dgm:chPref val="1"/>
          <dgm:bulletEnabled val="1"/>
        </dgm:presLayoutVars>
      </dgm:prSet>
      <dgm:spPr/>
    </dgm:pt>
    <dgm:pt modelId="{3143C398-7BB1-4B86-8F06-1ABE0E15872C}" type="pres">
      <dgm:prSet presAssocID="{972F2CE5-B07C-4E34-ABD5-F091B1375355}" presName="L2TextContainerWrapper" presStyleCnt="0">
        <dgm:presLayoutVars>
          <dgm:chMax val="0"/>
          <dgm:chPref val="0"/>
          <dgm:bulletEnabled val="1"/>
        </dgm:presLayoutVars>
      </dgm:prSet>
      <dgm:spPr/>
    </dgm:pt>
    <dgm:pt modelId="{B32CBABE-CBFD-431F-950D-382455767B7F}" type="pres">
      <dgm:prSet presAssocID="{972F2CE5-B07C-4E34-ABD5-F091B1375355}" presName="L2TextContainer" presStyleLbl="bgAcc1" presStyleIdx="2" presStyleCnt="6"/>
      <dgm:spPr/>
    </dgm:pt>
    <dgm:pt modelId="{F6B2C4EB-EC39-416C-8ACF-4A4F06040D89}" type="pres">
      <dgm:prSet presAssocID="{972F2CE5-B07C-4E34-ABD5-F091B1375355}" presName="FlexibleEmptyPlaceHolder" presStyleCnt="0"/>
      <dgm:spPr/>
    </dgm:pt>
    <dgm:pt modelId="{8A5B15A2-3376-435E-A1C1-0832B21A72A2}" type="pres">
      <dgm:prSet presAssocID="{972F2CE5-B07C-4E34-ABD5-F091B1375355}" presName="ConnectLine" presStyleLbl="sibTrans1D1" presStyleIdx="2" presStyleCnt="6"/>
      <dgm:spPr>
        <a:noFill/>
        <a:ln w="6350" cap="flat" cmpd="sng" algn="ctr">
          <a:solidFill>
            <a:schemeClr val="accent2">
              <a:hueOff val="0"/>
              <a:satOff val="0"/>
              <a:lumOff val="0"/>
              <a:alphaOff val="0"/>
            </a:schemeClr>
          </a:solidFill>
          <a:prstDash val="dash"/>
          <a:miter lim="800000"/>
        </a:ln>
        <a:effectLst/>
      </dgm:spPr>
    </dgm:pt>
    <dgm:pt modelId="{C7BA695F-ABBD-4577-B665-AF92B41AB6C1}" type="pres">
      <dgm:prSet presAssocID="{972F2CE5-B07C-4E34-ABD5-F091B1375355}" presName="ConnectorPoint" presStyleLbl="alignNode1" presStyleIdx="2" presStyleCnt="6"/>
      <dgm:spPr/>
    </dgm:pt>
    <dgm:pt modelId="{DA25C21F-5D79-461D-84D2-1B9A5D6458BB}" type="pres">
      <dgm:prSet presAssocID="{972F2CE5-B07C-4E34-ABD5-F091B1375355}" presName="EmptyPlaceHolder" presStyleCnt="0"/>
      <dgm:spPr/>
    </dgm:pt>
    <dgm:pt modelId="{644208B9-39F5-415C-B57A-1A25DAE7F842}" type="pres">
      <dgm:prSet presAssocID="{7CF6591F-F32D-4BD2-B20A-4D6A6208A354}" presName="spaceBetweenRectangles" presStyleCnt="0"/>
      <dgm:spPr/>
    </dgm:pt>
    <dgm:pt modelId="{2E6DBE9F-D0D1-42A0-A34A-BB8DD3744E07}" type="pres">
      <dgm:prSet presAssocID="{82A0FA6F-4637-4142-B9E5-3C8886043B24}" presName="composite" presStyleCnt="0"/>
      <dgm:spPr/>
    </dgm:pt>
    <dgm:pt modelId="{CD6E028B-5688-49ED-A653-1EF49CDD7BFC}" type="pres">
      <dgm:prSet presAssocID="{82A0FA6F-4637-4142-B9E5-3C8886043B24}" presName="L1TextContainer" presStyleLbl="revTx" presStyleIdx="3" presStyleCnt="6">
        <dgm:presLayoutVars>
          <dgm:chMax val="1"/>
          <dgm:chPref val="1"/>
          <dgm:bulletEnabled val="1"/>
        </dgm:presLayoutVars>
      </dgm:prSet>
      <dgm:spPr/>
    </dgm:pt>
    <dgm:pt modelId="{DFEC9A23-F3CD-448D-87E2-85787D2ABEC7}" type="pres">
      <dgm:prSet presAssocID="{82A0FA6F-4637-4142-B9E5-3C8886043B24}" presName="L2TextContainerWrapper" presStyleCnt="0">
        <dgm:presLayoutVars>
          <dgm:chMax val="0"/>
          <dgm:chPref val="0"/>
          <dgm:bulletEnabled val="1"/>
        </dgm:presLayoutVars>
      </dgm:prSet>
      <dgm:spPr/>
    </dgm:pt>
    <dgm:pt modelId="{D5FF7263-696E-44A9-9999-34BB8FF058F9}" type="pres">
      <dgm:prSet presAssocID="{82A0FA6F-4637-4142-B9E5-3C8886043B24}" presName="L2TextContainer" presStyleLbl="bgAcc1" presStyleIdx="3" presStyleCnt="6"/>
      <dgm:spPr/>
    </dgm:pt>
    <dgm:pt modelId="{3005137C-9035-4F22-8899-80B3FEB53FEB}" type="pres">
      <dgm:prSet presAssocID="{82A0FA6F-4637-4142-B9E5-3C8886043B24}" presName="FlexibleEmptyPlaceHolder" presStyleCnt="0"/>
      <dgm:spPr/>
    </dgm:pt>
    <dgm:pt modelId="{C498CCD9-DB8D-4D04-B6CA-58308F3EE84D}" type="pres">
      <dgm:prSet presAssocID="{82A0FA6F-4637-4142-B9E5-3C8886043B24}" presName="ConnectLine" presStyleLbl="sibTrans1D1" presStyleIdx="3" presStyleCnt="6"/>
      <dgm:spPr>
        <a:noFill/>
        <a:ln w="6350" cap="flat" cmpd="sng" algn="ctr">
          <a:solidFill>
            <a:schemeClr val="accent2">
              <a:hueOff val="0"/>
              <a:satOff val="0"/>
              <a:lumOff val="0"/>
              <a:alphaOff val="0"/>
            </a:schemeClr>
          </a:solidFill>
          <a:prstDash val="dash"/>
          <a:miter lim="800000"/>
        </a:ln>
        <a:effectLst/>
      </dgm:spPr>
    </dgm:pt>
    <dgm:pt modelId="{E5F6D242-BABD-44B4-A7AA-D3CF60E0813E}" type="pres">
      <dgm:prSet presAssocID="{82A0FA6F-4637-4142-B9E5-3C8886043B24}" presName="ConnectorPoint" presStyleLbl="alignNode1" presStyleIdx="3" presStyleCnt="6"/>
      <dgm:spPr/>
    </dgm:pt>
    <dgm:pt modelId="{6E84320E-5992-49AD-9BD8-8DB096CCAF49}" type="pres">
      <dgm:prSet presAssocID="{82A0FA6F-4637-4142-B9E5-3C8886043B24}" presName="EmptyPlaceHolder" presStyleCnt="0"/>
      <dgm:spPr/>
    </dgm:pt>
    <dgm:pt modelId="{0FF0CC85-1D69-48F2-B24E-1F6F429B05A8}" type="pres">
      <dgm:prSet presAssocID="{5B8B701E-CACD-46B5-B02B-33DC0DADDAB2}" presName="spaceBetweenRectangles" presStyleCnt="0"/>
      <dgm:spPr/>
    </dgm:pt>
    <dgm:pt modelId="{AE7C1C6C-710B-4CAE-A17E-E427028581EE}" type="pres">
      <dgm:prSet presAssocID="{E530E9F9-1793-4FC8-AA29-C69C97F8919F}" presName="composite" presStyleCnt="0"/>
      <dgm:spPr/>
    </dgm:pt>
    <dgm:pt modelId="{47943FA7-D122-4FFE-BFED-F70423D2F31B}" type="pres">
      <dgm:prSet presAssocID="{E530E9F9-1793-4FC8-AA29-C69C97F8919F}" presName="L1TextContainer" presStyleLbl="revTx" presStyleIdx="4" presStyleCnt="6">
        <dgm:presLayoutVars>
          <dgm:chMax val="1"/>
          <dgm:chPref val="1"/>
          <dgm:bulletEnabled val="1"/>
        </dgm:presLayoutVars>
      </dgm:prSet>
      <dgm:spPr/>
    </dgm:pt>
    <dgm:pt modelId="{346F2127-968B-4B5A-B9A3-B47EA28BA1AA}" type="pres">
      <dgm:prSet presAssocID="{E530E9F9-1793-4FC8-AA29-C69C97F8919F}" presName="L2TextContainerWrapper" presStyleCnt="0">
        <dgm:presLayoutVars>
          <dgm:chMax val="0"/>
          <dgm:chPref val="0"/>
          <dgm:bulletEnabled val="1"/>
        </dgm:presLayoutVars>
      </dgm:prSet>
      <dgm:spPr/>
    </dgm:pt>
    <dgm:pt modelId="{6B494B89-9886-4CDF-AD94-534B27A32936}" type="pres">
      <dgm:prSet presAssocID="{E530E9F9-1793-4FC8-AA29-C69C97F8919F}" presName="L2TextContainer" presStyleLbl="bgAcc1" presStyleIdx="4" presStyleCnt="6"/>
      <dgm:spPr/>
    </dgm:pt>
    <dgm:pt modelId="{A1E7FD52-5ACB-4CB9-8DBD-B55F9FEF7071}" type="pres">
      <dgm:prSet presAssocID="{E530E9F9-1793-4FC8-AA29-C69C97F8919F}" presName="FlexibleEmptyPlaceHolder" presStyleCnt="0"/>
      <dgm:spPr/>
    </dgm:pt>
    <dgm:pt modelId="{BF2F3D21-A289-4A57-80D6-D95F4EC47BD9}" type="pres">
      <dgm:prSet presAssocID="{E530E9F9-1793-4FC8-AA29-C69C97F8919F}" presName="ConnectLine" presStyleLbl="sibTrans1D1" presStyleIdx="4" presStyleCnt="6"/>
      <dgm:spPr>
        <a:noFill/>
        <a:ln w="6350" cap="flat" cmpd="sng" algn="ctr">
          <a:solidFill>
            <a:schemeClr val="accent2">
              <a:hueOff val="0"/>
              <a:satOff val="0"/>
              <a:lumOff val="0"/>
              <a:alphaOff val="0"/>
            </a:schemeClr>
          </a:solidFill>
          <a:prstDash val="dash"/>
          <a:miter lim="800000"/>
        </a:ln>
        <a:effectLst/>
      </dgm:spPr>
    </dgm:pt>
    <dgm:pt modelId="{CA7CE996-28E5-406F-8C6E-BC7932A8946E}" type="pres">
      <dgm:prSet presAssocID="{E530E9F9-1793-4FC8-AA29-C69C97F8919F}" presName="ConnectorPoint" presStyleLbl="alignNode1" presStyleIdx="4" presStyleCnt="6"/>
      <dgm:spPr/>
    </dgm:pt>
    <dgm:pt modelId="{6F64F9EC-D2DC-4B71-A1E4-34C288D8994B}" type="pres">
      <dgm:prSet presAssocID="{E530E9F9-1793-4FC8-AA29-C69C97F8919F}" presName="EmptyPlaceHolder" presStyleCnt="0"/>
      <dgm:spPr/>
    </dgm:pt>
    <dgm:pt modelId="{4CB89FDE-9F66-4F91-8EF3-AE7A7B38A67B}" type="pres">
      <dgm:prSet presAssocID="{EC0F0489-A8EA-45D1-8F70-100DB4E9D608}" presName="spaceBetweenRectangles" presStyleCnt="0"/>
      <dgm:spPr/>
    </dgm:pt>
    <dgm:pt modelId="{1E51D6A8-F3AE-447C-BE73-C531998BD2EE}" type="pres">
      <dgm:prSet presAssocID="{A09E1FF5-1BA9-482B-81B4-52BEE72A145D}" presName="composite" presStyleCnt="0"/>
      <dgm:spPr/>
    </dgm:pt>
    <dgm:pt modelId="{92AC6704-2615-4799-AED2-EB10A6CDF9BC}" type="pres">
      <dgm:prSet presAssocID="{A09E1FF5-1BA9-482B-81B4-52BEE72A145D}" presName="L1TextContainer" presStyleLbl="revTx" presStyleIdx="5" presStyleCnt="6">
        <dgm:presLayoutVars>
          <dgm:chMax val="1"/>
          <dgm:chPref val="1"/>
          <dgm:bulletEnabled val="1"/>
        </dgm:presLayoutVars>
      </dgm:prSet>
      <dgm:spPr/>
    </dgm:pt>
    <dgm:pt modelId="{5683D323-6E8A-468E-9299-D267E8CCAFE8}" type="pres">
      <dgm:prSet presAssocID="{A09E1FF5-1BA9-482B-81B4-52BEE72A145D}" presName="L2TextContainerWrapper" presStyleCnt="0">
        <dgm:presLayoutVars>
          <dgm:chMax val="0"/>
          <dgm:chPref val="0"/>
          <dgm:bulletEnabled val="1"/>
        </dgm:presLayoutVars>
      </dgm:prSet>
      <dgm:spPr/>
    </dgm:pt>
    <dgm:pt modelId="{61620D56-E9C9-49CD-B6EF-5AFDF7B50AEC}" type="pres">
      <dgm:prSet presAssocID="{A09E1FF5-1BA9-482B-81B4-52BEE72A145D}" presName="L2TextContainer" presStyleLbl="bgAcc1" presStyleIdx="5" presStyleCnt="6"/>
      <dgm:spPr/>
    </dgm:pt>
    <dgm:pt modelId="{0ECA45BB-1674-4FA2-88C2-446BE2929210}" type="pres">
      <dgm:prSet presAssocID="{A09E1FF5-1BA9-482B-81B4-52BEE72A145D}" presName="FlexibleEmptyPlaceHolder" presStyleCnt="0"/>
      <dgm:spPr/>
    </dgm:pt>
    <dgm:pt modelId="{03935D1A-0BEF-4554-B41C-F57611E33326}" type="pres">
      <dgm:prSet presAssocID="{A09E1FF5-1BA9-482B-81B4-52BEE72A145D}" presName="ConnectLine" presStyleLbl="sibTrans1D1" presStyleIdx="5" presStyleCnt="6"/>
      <dgm:spPr>
        <a:noFill/>
        <a:ln w="6350" cap="flat" cmpd="sng" algn="ctr">
          <a:solidFill>
            <a:schemeClr val="accent2">
              <a:hueOff val="0"/>
              <a:satOff val="0"/>
              <a:lumOff val="0"/>
              <a:alphaOff val="0"/>
            </a:schemeClr>
          </a:solidFill>
          <a:prstDash val="dash"/>
          <a:miter lim="800000"/>
        </a:ln>
        <a:effectLst/>
      </dgm:spPr>
    </dgm:pt>
    <dgm:pt modelId="{1A063E7E-4D0F-4F0B-841C-B616EF949AE1}" type="pres">
      <dgm:prSet presAssocID="{A09E1FF5-1BA9-482B-81B4-52BEE72A145D}" presName="ConnectorPoint" presStyleLbl="alignNode1" presStyleIdx="5" presStyleCnt="6"/>
      <dgm:spPr/>
    </dgm:pt>
    <dgm:pt modelId="{271C6118-A850-4BE6-AAFA-7EB307FA5E02}" type="pres">
      <dgm:prSet presAssocID="{A09E1FF5-1BA9-482B-81B4-52BEE72A145D}" presName="EmptyPlaceHolder" presStyleCnt="0"/>
      <dgm:spPr/>
    </dgm:pt>
  </dgm:ptLst>
  <dgm:cxnLst>
    <dgm:cxn modelId="{C878E50B-5F57-42EC-A119-37F6821458A4}" srcId="{972F2CE5-B07C-4E34-ABD5-F091B1375355}" destId="{AFD3A998-E34D-4B00-93E7-AAB09BA8C87E}" srcOrd="1" destOrd="0" parTransId="{7A479638-DB80-4395-906E-5E6F7A15C6DF}" sibTransId="{80A61D36-5CDA-40FD-AE87-EED423529885}"/>
    <dgm:cxn modelId="{9845090C-3196-434B-B5B5-138A5F720147}" srcId="{B8890AFE-85DF-441C-9152-C17A91DB9AE1}" destId="{82A0FA6F-4637-4142-B9E5-3C8886043B24}" srcOrd="3" destOrd="0" parTransId="{0AAAC545-10B9-471B-9960-8C810E5D5759}" sibTransId="{5B8B701E-CACD-46B5-B02B-33DC0DADDAB2}"/>
    <dgm:cxn modelId="{4DC9300F-BB48-4FB7-AFBE-116CCD43C8DA}" srcId="{B8890AFE-85DF-441C-9152-C17A91DB9AE1}" destId="{E530E9F9-1793-4FC8-AA29-C69C97F8919F}" srcOrd="4" destOrd="0" parTransId="{3DD036FC-7032-4869-AEBF-98918779D83D}" sibTransId="{EC0F0489-A8EA-45D1-8F70-100DB4E9D608}"/>
    <dgm:cxn modelId="{4AD87018-3D5E-4594-809C-705C7E855E80}" type="presOf" srcId="{AFD3A998-E34D-4B00-93E7-AAB09BA8C87E}" destId="{B32CBABE-CBFD-431F-950D-382455767B7F}" srcOrd="0" destOrd="1" presId="urn:microsoft.com/office/officeart/2016/7/layout/BasicTimeline"/>
    <dgm:cxn modelId="{83A29C20-C58A-4C62-BC52-A8AE53F8D75C}" srcId="{82A0FA6F-4637-4142-B9E5-3C8886043B24}" destId="{577E83D0-F43E-480C-809F-DF7D8011EAAA}" srcOrd="0" destOrd="0" parTransId="{40508196-2665-4B54-AAC5-A0243C51C0AE}" sibTransId="{94441946-17E8-475F-9A3D-C956F1FF6856}"/>
    <dgm:cxn modelId="{548EB921-C064-4AA1-9BBB-50CCC8BC9837}" srcId="{82A0FA6F-4637-4142-B9E5-3C8886043B24}" destId="{21B203CD-DDC8-4B55-9E4C-0A297161D99C}" srcOrd="1" destOrd="0" parTransId="{8C705D98-2479-4DA9-AD68-BE64E6E0CFF4}" sibTransId="{A9872DEA-CFD2-42E3-9DB7-2C189F178D12}"/>
    <dgm:cxn modelId="{00B19923-8A82-4AD6-8953-B60F87F6795B}" type="presOf" srcId="{B8890AFE-85DF-441C-9152-C17A91DB9AE1}" destId="{A8923B52-2379-48B2-B703-32074277BA76}" srcOrd="0" destOrd="0" presId="urn:microsoft.com/office/officeart/2016/7/layout/BasicTimeline"/>
    <dgm:cxn modelId="{76E4D532-AAC6-4DA0-A40C-7E97C0908D62}" srcId="{2E65EE1D-66B6-4DE4-BE92-809C3B13FCF1}" destId="{B0959136-5425-4815-99D9-A13659166447}" srcOrd="0" destOrd="0" parTransId="{821C64B1-6743-493E-B0F0-413DF242C206}" sibTransId="{86FBD42F-E36D-4570-A762-B65BEFEFB469}"/>
    <dgm:cxn modelId="{9C98063B-D3BB-41C9-AC6A-639FC53E928F}" type="presOf" srcId="{D2333F9F-E4D5-4F7D-9E3A-208F38F27F72}" destId="{CC903089-713D-4D2C-B335-8C93EFE03CB0}" srcOrd="0" destOrd="0" presId="urn:microsoft.com/office/officeart/2016/7/layout/BasicTimeline"/>
    <dgm:cxn modelId="{B71B425C-C71C-4A6D-AC0D-41F327ADD810}" srcId="{2E65EE1D-66B6-4DE4-BE92-809C3B13FCF1}" destId="{E5C1B9AD-8433-4AE2-BE1C-FB76BE0382C1}" srcOrd="1" destOrd="0" parTransId="{A29531C1-D6BD-4232-8565-0DBAF424F12E}" sibTransId="{DA5B474D-51D9-456E-97EB-85C9C94D908C}"/>
    <dgm:cxn modelId="{BB7A0C5D-BD75-4C6B-B5BA-5D77E6E42E7D}" srcId="{A09E1FF5-1BA9-482B-81B4-52BEE72A145D}" destId="{899DECD8-F11D-422C-B385-6A2B0A4C111D}" srcOrd="2" destOrd="0" parTransId="{67EB6B28-FBAE-427B-A10B-EB8C0D9792DF}" sibTransId="{72B00433-6171-4C1D-B5CD-30B0CA8AB626}"/>
    <dgm:cxn modelId="{95DEA441-D0F4-4188-81C3-F3F1E2137B3E}" type="presOf" srcId="{21B203CD-DDC8-4B55-9E4C-0A297161D99C}" destId="{D5FF7263-696E-44A9-9999-34BB8FF058F9}" srcOrd="0" destOrd="1" presId="urn:microsoft.com/office/officeart/2016/7/layout/BasicTimeline"/>
    <dgm:cxn modelId="{F7E8AE42-50CA-4B32-99D5-2F20680FA121}" type="presOf" srcId="{972F2CE5-B07C-4E34-ABD5-F091B1375355}" destId="{88C4DD3B-C570-4C66-AD0A-B809D15558BC}" srcOrd="0" destOrd="0" presId="urn:microsoft.com/office/officeart/2016/7/layout/BasicTimeline"/>
    <dgm:cxn modelId="{79C93449-3DC3-45D9-A5EF-7443FC315568}" type="presOf" srcId="{0C54486F-2057-4FAB-ABA6-0F881CBFC2C1}" destId="{B32CBABE-CBFD-431F-950D-382455767B7F}" srcOrd="0" destOrd="0" presId="urn:microsoft.com/office/officeart/2016/7/layout/BasicTimeline"/>
    <dgm:cxn modelId="{6741504C-2C92-4BA3-A856-AA0686941656}" srcId="{A09E1FF5-1BA9-482B-81B4-52BEE72A145D}" destId="{9A24B445-BB4A-4FC4-AA63-09C23E4D0D57}" srcOrd="0" destOrd="0" parTransId="{DA08FE53-A979-46F1-8197-EB883F4277E6}" sibTransId="{27E348C8-F712-4072-9355-335272894B6E}"/>
    <dgm:cxn modelId="{7913346F-0DCF-4D8E-9C09-757D6F3C60FD}" srcId="{B8890AFE-85DF-441C-9152-C17A91DB9AE1}" destId="{2E65EE1D-66B6-4DE4-BE92-809C3B13FCF1}" srcOrd="0" destOrd="0" parTransId="{D225EFDC-F2F8-4833-9F48-186A6D1269BF}" sibTransId="{92F1B481-419B-46C4-AD3D-B1E04E119FB4}"/>
    <dgm:cxn modelId="{32980E51-0B9E-4196-B14B-530081C6F3AA}" srcId="{E530E9F9-1793-4FC8-AA29-C69C97F8919F}" destId="{0FBDE2B4-9035-419C-A1C3-F53D5ECC60D8}" srcOrd="1" destOrd="0" parTransId="{858165F9-7BF1-4114-88E4-58FDCCAFF2E1}" sibTransId="{D1E062EE-E802-40F3-980E-13C388335335}"/>
    <dgm:cxn modelId="{CAAC1051-0EE7-4305-BCC3-9BE6E3165651}" type="presOf" srcId="{269D883C-1CE2-4D0D-BA5F-DF2ED030F5D6}" destId="{E711C199-320D-4B53-8754-EBA4D9BAE67A}" srcOrd="0" destOrd="1" presId="urn:microsoft.com/office/officeart/2016/7/layout/BasicTimeline"/>
    <dgm:cxn modelId="{DF49C474-82D5-41F7-AA71-70419403CD93}" srcId="{B8890AFE-85DF-441C-9152-C17A91DB9AE1}" destId="{D2333F9F-E4D5-4F7D-9E3A-208F38F27F72}" srcOrd="1" destOrd="0" parTransId="{F0921ADB-7426-42D7-A706-11EAD07D9278}" sibTransId="{1689E825-7150-4BA0-9EBF-F8361CD0B538}"/>
    <dgm:cxn modelId="{EA89AD81-F582-4C9B-AD6E-92DB03B4EAC9}" type="presOf" srcId="{2E65EE1D-66B6-4DE4-BE92-809C3B13FCF1}" destId="{C7412656-83CD-4C10-B515-73F8AB2B51EB}" srcOrd="0" destOrd="0" presId="urn:microsoft.com/office/officeart/2016/7/layout/BasicTimeline"/>
    <dgm:cxn modelId="{103EB281-3930-45A9-A5C0-C423AF70DDCC}" srcId="{D2333F9F-E4D5-4F7D-9E3A-208F38F27F72}" destId="{F523B7B7-6520-405B-84D8-9347BC63F178}" srcOrd="0" destOrd="0" parTransId="{98E44020-02FF-44BA-862E-2B424F45775B}" sibTransId="{AC4546CC-D939-4CA5-858C-B06B2E657E30}"/>
    <dgm:cxn modelId="{E6B61182-1E67-4E6F-9B1A-E6D1E915C278}" type="presOf" srcId="{82A0FA6F-4637-4142-B9E5-3C8886043B24}" destId="{CD6E028B-5688-49ED-A653-1EF49CDD7BFC}" srcOrd="0" destOrd="0" presId="urn:microsoft.com/office/officeart/2016/7/layout/BasicTimeline"/>
    <dgm:cxn modelId="{C3EFC290-5A6C-46B3-A680-EBC3847C5A15}" type="presOf" srcId="{577E83D0-F43E-480C-809F-DF7D8011EAAA}" destId="{D5FF7263-696E-44A9-9999-34BB8FF058F9}" srcOrd="0" destOrd="0" presId="urn:microsoft.com/office/officeart/2016/7/layout/BasicTimeline"/>
    <dgm:cxn modelId="{11BB2A93-AA29-49AB-8525-B62B470F897C}" type="presOf" srcId="{E5C1B9AD-8433-4AE2-BE1C-FB76BE0382C1}" destId="{331FE184-29EF-4769-90CF-C83EBF75D3F1}" srcOrd="0" destOrd="1" presId="urn:microsoft.com/office/officeart/2016/7/layout/BasicTimeline"/>
    <dgm:cxn modelId="{775BAD95-9275-4476-BC69-6ACE5C240546}" srcId="{972F2CE5-B07C-4E34-ABD5-F091B1375355}" destId="{0C54486F-2057-4FAB-ABA6-0F881CBFC2C1}" srcOrd="0" destOrd="0" parTransId="{8A2DC4B1-32E7-43B0-BFC4-79E893D5F51B}" sibTransId="{6A757418-3222-4354-ABE0-89C5C9A2E6EE}"/>
    <dgm:cxn modelId="{40C04C9F-5459-47B9-8F4D-4B9BBEB0CBA4}" srcId="{A09E1FF5-1BA9-482B-81B4-52BEE72A145D}" destId="{9AC6D700-5CA2-4213-8F0A-016CAC8F6B77}" srcOrd="1" destOrd="0" parTransId="{EA209CFF-E332-4C04-8BD0-4C4C01D0F94E}" sibTransId="{529F3044-673C-4BF7-9F0C-19405343FC02}"/>
    <dgm:cxn modelId="{AC9A84A2-9ABD-4022-BC78-A8F6AE08C566}" type="presOf" srcId="{E530E9F9-1793-4FC8-AA29-C69C97F8919F}" destId="{47943FA7-D122-4FFE-BFED-F70423D2F31B}" srcOrd="0" destOrd="0" presId="urn:microsoft.com/office/officeart/2016/7/layout/BasicTimeline"/>
    <dgm:cxn modelId="{D5A3DCA4-D86D-480A-B9D4-4B272F02584F}" srcId="{B8890AFE-85DF-441C-9152-C17A91DB9AE1}" destId="{A09E1FF5-1BA9-482B-81B4-52BEE72A145D}" srcOrd="5" destOrd="0" parTransId="{A9BEB488-8734-4775-92C3-4A6BB38BC1EC}" sibTransId="{8BD1C23A-A975-433B-93F6-F5A08B85EDCF}"/>
    <dgm:cxn modelId="{E8AC75B8-7ED6-480D-9E15-D0FEA27C9B25}" type="presOf" srcId="{9A24B445-BB4A-4FC4-AA63-09C23E4D0D57}" destId="{61620D56-E9C9-49CD-B6EF-5AFDF7B50AEC}" srcOrd="0" destOrd="0" presId="urn:microsoft.com/office/officeart/2016/7/layout/BasicTimeline"/>
    <dgm:cxn modelId="{DC86E3BC-3EC9-4F36-9381-A740C090F715}" srcId="{B8890AFE-85DF-441C-9152-C17A91DB9AE1}" destId="{972F2CE5-B07C-4E34-ABD5-F091B1375355}" srcOrd="2" destOrd="0" parTransId="{13D59DEA-1152-42B6-AEBC-C5FF65D60865}" sibTransId="{7CF6591F-F32D-4BD2-B20A-4D6A6208A354}"/>
    <dgm:cxn modelId="{7A6EF5C4-D383-44C2-8C57-79272FF3E75F}" type="presOf" srcId="{F523B7B7-6520-405B-84D8-9347BC63F178}" destId="{E711C199-320D-4B53-8754-EBA4D9BAE67A}" srcOrd="0" destOrd="0" presId="urn:microsoft.com/office/officeart/2016/7/layout/BasicTimeline"/>
    <dgm:cxn modelId="{1505CAD4-2034-4D48-9EFA-643F7D7292A1}" type="presOf" srcId="{B0959136-5425-4815-99D9-A13659166447}" destId="{331FE184-29EF-4769-90CF-C83EBF75D3F1}" srcOrd="0" destOrd="0" presId="urn:microsoft.com/office/officeart/2016/7/layout/BasicTimeline"/>
    <dgm:cxn modelId="{573438D7-E575-4C9B-99E0-28AE380AF1C9}" srcId="{E530E9F9-1793-4FC8-AA29-C69C97F8919F}" destId="{F450D5D4-2AAA-410E-9DC9-60958F00BFB1}" srcOrd="0" destOrd="0" parTransId="{49A802AF-B580-4539-BBA6-090C0F05F89F}" sibTransId="{3D85B842-69EB-4338-A743-3A4668309330}"/>
    <dgm:cxn modelId="{3E9BF5E3-078C-4FED-9AFF-38F57D219C7D}" type="presOf" srcId="{F450D5D4-2AAA-410E-9DC9-60958F00BFB1}" destId="{6B494B89-9886-4CDF-AD94-534B27A32936}" srcOrd="0" destOrd="0" presId="urn:microsoft.com/office/officeart/2016/7/layout/BasicTimeline"/>
    <dgm:cxn modelId="{51EAD5E5-382F-4AA3-B9E3-1B1D92909272}" type="presOf" srcId="{9AC6D700-5CA2-4213-8F0A-016CAC8F6B77}" destId="{61620D56-E9C9-49CD-B6EF-5AFDF7B50AEC}" srcOrd="0" destOrd="1" presId="urn:microsoft.com/office/officeart/2016/7/layout/BasicTimeline"/>
    <dgm:cxn modelId="{CC2E67E9-7A2C-4FDD-B216-DC53942A5EC9}" type="presOf" srcId="{899DECD8-F11D-422C-B385-6A2B0A4C111D}" destId="{61620D56-E9C9-49CD-B6EF-5AFDF7B50AEC}" srcOrd="0" destOrd="2" presId="urn:microsoft.com/office/officeart/2016/7/layout/BasicTimeline"/>
    <dgm:cxn modelId="{DC1DC6EC-6BA4-4713-BC16-8BEDA00D3E2F}" type="presOf" srcId="{0FBDE2B4-9035-419C-A1C3-F53D5ECC60D8}" destId="{6B494B89-9886-4CDF-AD94-534B27A32936}" srcOrd="0" destOrd="1" presId="urn:microsoft.com/office/officeart/2016/7/layout/BasicTimeline"/>
    <dgm:cxn modelId="{492EF2F6-B9C1-4B3F-8F4F-7F645B8D46FA}" type="presOf" srcId="{A09E1FF5-1BA9-482B-81B4-52BEE72A145D}" destId="{92AC6704-2615-4799-AED2-EB10A6CDF9BC}" srcOrd="0" destOrd="0" presId="urn:microsoft.com/office/officeart/2016/7/layout/BasicTimeline"/>
    <dgm:cxn modelId="{DF7604FB-DEEE-4F15-A6E2-D4AB0F569C85}" srcId="{D2333F9F-E4D5-4F7D-9E3A-208F38F27F72}" destId="{269D883C-1CE2-4D0D-BA5F-DF2ED030F5D6}" srcOrd="1" destOrd="0" parTransId="{52259C99-6E25-4FDF-A9C9-A9E8D3A956DC}" sibTransId="{97C3B029-A6D0-490E-B57E-E5C30090B968}"/>
    <dgm:cxn modelId="{A6195DE3-4924-4BEA-91D6-324F44C2D7A7}" type="presParOf" srcId="{A8923B52-2379-48B2-B703-32074277BA76}" destId="{3B3ADB30-0FFD-4431-9F9B-CEB50BEE81F5}" srcOrd="0" destOrd="0" presId="urn:microsoft.com/office/officeart/2016/7/layout/BasicTimeline"/>
    <dgm:cxn modelId="{ABF6D2A9-4660-416D-94B1-014BCEC8AF72}" type="presParOf" srcId="{A8923B52-2379-48B2-B703-32074277BA76}" destId="{CAEE9C5D-326F-41AA-8C35-180F6BCEE639}" srcOrd="1" destOrd="0" presId="urn:microsoft.com/office/officeart/2016/7/layout/BasicTimeline"/>
    <dgm:cxn modelId="{7953BA08-873B-4A7B-92ED-8EA15224E35B}" type="presParOf" srcId="{CAEE9C5D-326F-41AA-8C35-180F6BCEE639}" destId="{FB8E1A61-0AC5-46F4-89FD-8D772976A8ED}" srcOrd="0" destOrd="0" presId="urn:microsoft.com/office/officeart/2016/7/layout/BasicTimeline"/>
    <dgm:cxn modelId="{E25D16EB-9001-4588-8261-3BF4EAF80DE9}" type="presParOf" srcId="{FB8E1A61-0AC5-46F4-89FD-8D772976A8ED}" destId="{C7412656-83CD-4C10-B515-73F8AB2B51EB}" srcOrd="0" destOrd="0" presId="urn:microsoft.com/office/officeart/2016/7/layout/BasicTimeline"/>
    <dgm:cxn modelId="{C868599E-6546-45E9-9A4D-B8C821E7D73F}" type="presParOf" srcId="{FB8E1A61-0AC5-46F4-89FD-8D772976A8ED}" destId="{C0028FCF-7E72-4DE4-A1B4-28469B01C62B}" srcOrd="1" destOrd="0" presId="urn:microsoft.com/office/officeart/2016/7/layout/BasicTimeline"/>
    <dgm:cxn modelId="{6A47672A-63F7-4549-943C-6EE51506AEFA}" type="presParOf" srcId="{C0028FCF-7E72-4DE4-A1B4-28469B01C62B}" destId="{331FE184-29EF-4769-90CF-C83EBF75D3F1}" srcOrd="0" destOrd="0" presId="urn:microsoft.com/office/officeart/2016/7/layout/BasicTimeline"/>
    <dgm:cxn modelId="{68E25B45-BF5E-4CF2-891B-7B2EB140177A}" type="presParOf" srcId="{C0028FCF-7E72-4DE4-A1B4-28469B01C62B}" destId="{4C7B6BCE-A53D-460A-8C7F-318CC9D9D257}" srcOrd="1" destOrd="0" presId="urn:microsoft.com/office/officeart/2016/7/layout/BasicTimeline"/>
    <dgm:cxn modelId="{EB2E565B-8FD8-41E6-B9C9-46D765EF07A0}" type="presParOf" srcId="{FB8E1A61-0AC5-46F4-89FD-8D772976A8ED}" destId="{52A3C904-0ED6-4769-8C7F-1B0FD2CFCB2B}" srcOrd="2" destOrd="0" presId="urn:microsoft.com/office/officeart/2016/7/layout/BasicTimeline"/>
    <dgm:cxn modelId="{07081A24-87C8-4520-9229-257CCE17B5D9}" type="presParOf" srcId="{FB8E1A61-0AC5-46F4-89FD-8D772976A8ED}" destId="{FAAFD802-658E-46AA-B9E3-8536500F289A}" srcOrd="3" destOrd="0" presId="urn:microsoft.com/office/officeart/2016/7/layout/BasicTimeline"/>
    <dgm:cxn modelId="{5F58398E-ADDD-4228-8D14-1714AAB168BF}" type="presParOf" srcId="{FB8E1A61-0AC5-46F4-89FD-8D772976A8ED}" destId="{76356D7D-49A4-4F1F-9052-80DD792C2EE3}" srcOrd="4" destOrd="0" presId="urn:microsoft.com/office/officeart/2016/7/layout/BasicTimeline"/>
    <dgm:cxn modelId="{C26E3530-6C60-4016-B582-6CEF44DE7395}" type="presParOf" srcId="{CAEE9C5D-326F-41AA-8C35-180F6BCEE639}" destId="{D7AEBF79-8180-42BD-92B7-486CEC965DEB}" srcOrd="1" destOrd="0" presId="urn:microsoft.com/office/officeart/2016/7/layout/BasicTimeline"/>
    <dgm:cxn modelId="{09017F98-F744-4C3C-B4C7-D838F34CF714}" type="presParOf" srcId="{CAEE9C5D-326F-41AA-8C35-180F6BCEE639}" destId="{496662DB-872D-4E2A-A3FD-221874E97355}" srcOrd="2" destOrd="0" presId="urn:microsoft.com/office/officeart/2016/7/layout/BasicTimeline"/>
    <dgm:cxn modelId="{10CCE54C-EE1B-466B-9EFE-CEE7258A822B}" type="presParOf" srcId="{496662DB-872D-4E2A-A3FD-221874E97355}" destId="{CC903089-713D-4D2C-B335-8C93EFE03CB0}" srcOrd="0" destOrd="0" presId="urn:microsoft.com/office/officeart/2016/7/layout/BasicTimeline"/>
    <dgm:cxn modelId="{4C6866C2-20EA-46FA-85C6-246A4D7D7319}" type="presParOf" srcId="{496662DB-872D-4E2A-A3FD-221874E97355}" destId="{9C513FF4-148E-4393-BA46-16A868D52C74}" srcOrd="1" destOrd="0" presId="urn:microsoft.com/office/officeart/2016/7/layout/BasicTimeline"/>
    <dgm:cxn modelId="{BAC484E9-B8F6-45E6-A43C-DABDAAEA4C0F}" type="presParOf" srcId="{9C513FF4-148E-4393-BA46-16A868D52C74}" destId="{E711C199-320D-4B53-8754-EBA4D9BAE67A}" srcOrd="0" destOrd="0" presId="urn:microsoft.com/office/officeart/2016/7/layout/BasicTimeline"/>
    <dgm:cxn modelId="{E913E938-F84B-4BBB-8122-82BBFD0C4E76}" type="presParOf" srcId="{9C513FF4-148E-4393-BA46-16A868D52C74}" destId="{09C5544E-4926-4BAF-83CA-CB737F4423A5}" srcOrd="1" destOrd="0" presId="urn:microsoft.com/office/officeart/2016/7/layout/BasicTimeline"/>
    <dgm:cxn modelId="{2D1D3779-F773-4F92-8265-350383AF8E7D}" type="presParOf" srcId="{496662DB-872D-4E2A-A3FD-221874E97355}" destId="{E4D6788E-C78F-4170-B349-1CDCB2D4BBF4}" srcOrd="2" destOrd="0" presId="urn:microsoft.com/office/officeart/2016/7/layout/BasicTimeline"/>
    <dgm:cxn modelId="{F44B0438-104A-407C-8170-94B008A039B7}" type="presParOf" srcId="{496662DB-872D-4E2A-A3FD-221874E97355}" destId="{43F24363-CD96-4455-8BC2-ED98E92D6403}" srcOrd="3" destOrd="0" presId="urn:microsoft.com/office/officeart/2016/7/layout/BasicTimeline"/>
    <dgm:cxn modelId="{0E6EE204-672B-43AF-8137-86BAA2A8BB52}" type="presParOf" srcId="{496662DB-872D-4E2A-A3FD-221874E97355}" destId="{4C510044-B1B9-4E5D-B6E5-BD80DB0B0747}" srcOrd="4" destOrd="0" presId="urn:microsoft.com/office/officeart/2016/7/layout/BasicTimeline"/>
    <dgm:cxn modelId="{52CB8A29-40BA-45B0-ACDF-9567E50CD5EC}" type="presParOf" srcId="{CAEE9C5D-326F-41AA-8C35-180F6BCEE639}" destId="{997F7740-E86C-4514-9018-DFB9DD164513}" srcOrd="3" destOrd="0" presId="urn:microsoft.com/office/officeart/2016/7/layout/BasicTimeline"/>
    <dgm:cxn modelId="{D98CFBDA-09A5-4A06-B827-261260AD0297}" type="presParOf" srcId="{CAEE9C5D-326F-41AA-8C35-180F6BCEE639}" destId="{A0790827-D637-4D60-85A0-EB719A27E572}" srcOrd="4" destOrd="0" presId="urn:microsoft.com/office/officeart/2016/7/layout/BasicTimeline"/>
    <dgm:cxn modelId="{1968EA04-16CD-40F1-A652-5556E79D2C87}" type="presParOf" srcId="{A0790827-D637-4D60-85A0-EB719A27E572}" destId="{88C4DD3B-C570-4C66-AD0A-B809D15558BC}" srcOrd="0" destOrd="0" presId="urn:microsoft.com/office/officeart/2016/7/layout/BasicTimeline"/>
    <dgm:cxn modelId="{4D6A0EEE-0AE5-4EF6-8926-57ED9C3A8066}" type="presParOf" srcId="{A0790827-D637-4D60-85A0-EB719A27E572}" destId="{3143C398-7BB1-4B86-8F06-1ABE0E15872C}" srcOrd="1" destOrd="0" presId="urn:microsoft.com/office/officeart/2016/7/layout/BasicTimeline"/>
    <dgm:cxn modelId="{992C513B-3721-450B-90F8-F9CFB36A2DFA}" type="presParOf" srcId="{3143C398-7BB1-4B86-8F06-1ABE0E15872C}" destId="{B32CBABE-CBFD-431F-950D-382455767B7F}" srcOrd="0" destOrd="0" presId="urn:microsoft.com/office/officeart/2016/7/layout/BasicTimeline"/>
    <dgm:cxn modelId="{D11B8771-465A-424F-9FF6-1788AE988100}" type="presParOf" srcId="{3143C398-7BB1-4B86-8F06-1ABE0E15872C}" destId="{F6B2C4EB-EC39-416C-8ACF-4A4F06040D89}" srcOrd="1" destOrd="0" presId="urn:microsoft.com/office/officeart/2016/7/layout/BasicTimeline"/>
    <dgm:cxn modelId="{F8436BBB-7E2B-4E81-A00E-8CF82AFB5BE9}" type="presParOf" srcId="{A0790827-D637-4D60-85A0-EB719A27E572}" destId="{8A5B15A2-3376-435E-A1C1-0832B21A72A2}" srcOrd="2" destOrd="0" presId="urn:microsoft.com/office/officeart/2016/7/layout/BasicTimeline"/>
    <dgm:cxn modelId="{EAF809A3-963A-47F1-82BE-3DBE99B79674}" type="presParOf" srcId="{A0790827-D637-4D60-85A0-EB719A27E572}" destId="{C7BA695F-ABBD-4577-B665-AF92B41AB6C1}" srcOrd="3" destOrd="0" presId="urn:microsoft.com/office/officeart/2016/7/layout/BasicTimeline"/>
    <dgm:cxn modelId="{FD9A764B-B1AD-4208-808F-3DED995A82C2}" type="presParOf" srcId="{A0790827-D637-4D60-85A0-EB719A27E572}" destId="{DA25C21F-5D79-461D-84D2-1B9A5D6458BB}" srcOrd="4" destOrd="0" presId="urn:microsoft.com/office/officeart/2016/7/layout/BasicTimeline"/>
    <dgm:cxn modelId="{D45A9BDB-6466-4A4D-9956-4B639ECFAC35}" type="presParOf" srcId="{CAEE9C5D-326F-41AA-8C35-180F6BCEE639}" destId="{644208B9-39F5-415C-B57A-1A25DAE7F842}" srcOrd="5" destOrd="0" presId="urn:microsoft.com/office/officeart/2016/7/layout/BasicTimeline"/>
    <dgm:cxn modelId="{A3FD8732-BA97-47E6-AC3D-E302CA556C36}" type="presParOf" srcId="{CAEE9C5D-326F-41AA-8C35-180F6BCEE639}" destId="{2E6DBE9F-D0D1-42A0-A34A-BB8DD3744E07}" srcOrd="6" destOrd="0" presId="urn:microsoft.com/office/officeart/2016/7/layout/BasicTimeline"/>
    <dgm:cxn modelId="{0BFFE674-827E-4F6B-B288-BB1A8B6A9321}" type="presParOf" srcId="{2E6DBE9F-D0D1-42A0-A34A-BB8DD3744E07}" destId="{CD6E028B-5688-49ED-A653-1EF49CDD7BFC}" srcOrd="0" destOrd="0" presId="urn:microsoft.com/office/officeart/2016/7/layout/BasicTimeline"/>
    <dgm:cxn modelId="{FB32DA53-481C-4538-AC3D-4CD67695EAF1}" type="presParOf" srcId="{2E6DBE9F-D0D1-42A0-A34A-BB8DD3744E07}" destId="{DFEC9A23-F3CD-448D-87E2-85787D2ABEC7}" srcOrd="1" destOrd="0" presId="urn:microsoft.com/office/officeart/2016/7/layout/BasicTimeline"/>
    <dgm:cxn modelId="{B3A987DD-7B31-4226-81AE-7405A83F01C7}" type="presParOf" srcId="{DFEC9A23-F3CD-448D-87E2-85787D2ABEC7}" destId="{D5FF7263-696E-44A9-9999-34BB8FF058F9}" srcOrd="0" destOrd="0" presId="urn:microsoft.com/office/officeart/2016/7/layout/BasicTimeline"/>
    <dgm:cxn modelId="{0C7B4A9F-3D12-4F47-9A07-85E95500A71C}" type="presParOf" srcId="{DFEC9A23-F3CD-448D-87E2-85787D2ABEC7}" destId="{3005137C-9035-4F22-8899-80B3FEB53FEB}" srcOrd="1" destOrd="0" presId="urn:microsoft.com/office/officeart/2016/7/layout/BasicTimeline"/>
    <dgm:cxn modelId="{476E1EE1-B7BB-4B46-8F07-2AE207C6EB4D}" type="presParOf" srcId="{2E6DBE9F-D0D1-42A0-A34A-BB8DD3744E07}" destId="{C498CCD9-DB8D-4D04-B6CA-58308F3EE84D}" srcOrd="2" destOrd="0" presId="urn:microsoft.com/office/officeart/2016/7/layout/BasicTimeline"/>
    <dgm:cxn modelId="{5E24B260-871F-4E19-A7AB-B143E3C5BF8D}" type="presParOf" srcId="{2E6DBE9F-D0D1-42A0-A34A-BB8DD3744E07}" destId="{E5F6D242-BABD-44B4-A7AA-D3CF60E0813E}" srcOrd="3" destOrd="0" presId="urn:microsoft.com/office/officeart/2016/7/layout/BasicTimeline"/>
    <dgm:cxn modelId="{18F9EFD0-5EC6-4A3F-927E-3B29A1893B8F}" type="presParOf" srcId="{2E6DBE9F-D0D1-42A0-A34A-BB8DD3744E07}" destId="{6E84320E-5992-49AD-9BD8-8DB096CCAF49}" srcOrd="4" destOrd="0" presId="urn:microsoft.com/office/officeart/2016/7/layout/BasicTimeline"/>
    <dgm:cxn modelId="{DA4F0FC9-C652-4513-A871-E2D857CE2105}" type="presParOf" srcId="{CAEE9C5D-326F-41AA-8C35-180F6BCEE639}" destId="{0FF0CC85-1D69-48F2-B24E-1F6F429B05A8}" srcOrd="7" destOrd="0" presId="urn:microsoft.com/office/officeart/2016/7/layout/BasicTimeline"/>
    <dgm:cxn modelId="{E94CD3B0-82ED-4A9A-A082-CE10B1B6FE87}" type="presParOf" srcId="{CAEE9C5D-326F-41AA-8C35-180F6BCEE639}" destId="{AE7C1C6C-710B-4CAE-A17E-E427028581EE}" srcOrd="8" destOrd="0" presId="urn:microsoft.com/office/officeart/2016/7/layout/BasicTimeline"/>
    <dgm:cxn modelId="{9261BE60-42AA-4C73-B6F5-7EF87B12932D}" type="presParOf" srcId="{AE7C1C6C-710B-4CAE-A17E-E427028581EE}" destId="{47943FA7-D122-4FFE-BFED-F70423D2F31B}" srcOrd="0" destOrd="0" presId="urn:microsoft.com/office/officeart/2016/7/layout/BasicTimeline"/>
    <dgm:cxn modelId="{4F4A99C5-E535-421A-BD15-8BA6935054EE}" type="presParOf" srcId="{AE7C1C6C-710B-4CAE-A17E-E427028581EE}" destId="{346F2127-968B-4B5A-B9A3-B47EA28BA1AA}" srcOrd="1" destOrd="0" presId="urn:microsoft.com/office/officeart/2016/7/layout/BasicTimeline"/>
    <dgm:cxn modelId="{830C80DB-875A-4988-B5DB-CF0C01422164}" type="presParOf" srcId="{346F2127-968B-4B5A-B9A3-B47EA28BA1AA}" destId="{6B494B89-9886-4CDF-AD94-534B27A32936}" srcOrd="0" destOrd="0" presId="urn:microsoft.com/office/officeart/2016/7/layout/BasicTimeline"/>
    <dgm:cxn modelId="{1FE2CC6F-468D-48E5-BD2C-F399DB60DC60}" type="presParOf" srcId="{346F2127-968B-4B5A-B9A3-B47EA28BA1AA}" destId="{A1E7FD52-5ACB-4CB9-8DBD-B55F9FEF7071}" srcOrd="1" destOrd="0" presId="urn:microsoft.com/office/officeart/2016/7/layout/BasicTimeline"/>
    <dgm:cxn modelId="{CF4F6163-BEB7-4032-9E0B-0F024107F127}" type="presParOf" srcId="{AE7C1C6C-710B-4CAE-A17E-E427028581EE}" destId="{BF2F3D21-A289-4A57-80D6-D95F4EC47BD9}" srcOrd="2" destOrd="0" presId="urn:microsoft.com/office/officeart/2016/7/layout/BasicTimeline"/>
    <dgm:cxn modelId="{88576F69-7B92-4B2A-A746-A3CA33826817}" type="presParOf" srcId="{AE7C1C6C-710B-4CAE-A17E-E427028581EE}" destId="{CA7CE996-28E5-406F-8C6E-BC7932A8946E}" srcOrd="3" destOrd="0" presId="urn:microsoft.com/office/officeart/2016/7/layout/BasicTimeline"/>
    <dgm:cxn modelId="{B772DC5E-A4D1-4557-AB87-509FF66AFC8F}" type="presParOf" srcId="{AE7C1C6C-710B-4CAE-A17E-E427028581EE}" destId="{6F64F9EC-D2DC-4B71-A1E4-34C288D8994B}" srcOrd="4" destOrd="0" presId="urn:microsoft.com/office/officeart/2016/7/layout/BasicTimeline"/>
    <dgm:cxn modelId="{B0AC332D-9533-4169-8D9F-41BC13693EE1}" type="presParOf" srcId="{CAEE9C5D-326F-41AA-8C35-180F6BCEE639}" destId="{4CB89FDE-9F66-4F91-8EF3-AE7A7B38A67B}" srcOrd="9" destOrd="0" presId="urn:microsoft.com/office/officeart/2016/7/layout/BasicTimeline"/>
    <dgm:cxn modelId="{24AB80F0-D076-495B-ABB5-17FEBAD4DB5E}" type="presParOf" srcId="{CAEE9C5D-326F-41AA-8C35-180F6BCEE639}" destId="{1E51D6A8-F3AE-447C-BE73-C531998BD2EE}" srcOrd="10" destOrd="0" presId="urn:microsoft.com/office/officeart/2016/7/layout/BasicTimeline"/>
    <dgm:cxn modelId="{C93AF8C0-1B16-49D3-95AB-BB7436F92399}" type="presParOf" srcId="{1E51D6A8-F3AE-447C-BE73-C531998BD2EE}" destId="{92AC6704-2615-4799-AED2-EB10A6CDF9BC}" srcOrd="0" destOrd="0" presId="urn:microsoft.com/office/officeart/2016/7/layout/BasicTimeline"/>
    <dgm:cxn modelId="{650E8604-BFFB-4ACE-AADF-8736EC9C7CB7}" type="presParOf" srcId="{1E51D6A8-F3AE-447C-BE73-C531998BD2EE}" destId="{5683D323-6E8A-468E-9299-D267E8CCAFE8}" srcOrd="1" destOrd="0" presId="urn:microsoft.com/office/officeart/2016/7/layout/BasicTimeline"/>
    <dgm:cxn modelId="{375D2671-C571-442D-B5A5-FCC17D347265}" type="presParOf" srcId="{5683D323-6E8A-468E-9299-D267E8CCAFE8}" destId="{61620D56-E9C9-49CD-B6EF-5AFDF7B50AEC}" srcOrd="0" destOrd="0" presId="urn:microsoft.com/office/officeart/2016/7/layout/BasicTimeline"/>
    <dgm:cxn modelId="{FF391E86-632E-49A6-8054-10EA42D4AF5A}" type="presParOf" srcId="{5683D323-6E8A-468E-9299-D267E8CCAFE8}" destId="{0ECA45BB-1674-4FA2-88C2-446BE2929210}" srcOrd="1" destOrd="0" presId="urn:microsoft.com/office/officeart/2016/7/layout/BasicTimeline"/>
    <dgm:cxn modelId="{FAEAA79F-19AA-4247-9F69-3B41C46E5EC2}" type="presParOf" srcId="{1E51D6A8-F3AE-447C-BE73-C531998BD2EE}" destId="{03935D1A-0BEF-4554-B41C-F57611E33326}" srcOrd="2" destOrd="0" presId="urn:microsoft.com/office/officeart/2016/7/layout/BasicTimeline"/>
    <dgm:cxn modelId="{31E1B6C7-6932-4640-BE86-C18FCF84303E}" type="presParOf" srcId="{1E51D6A8-F3AE-447C-BE73-C531998BD2EE}" destId="{1A063E7E-4D0F-4F0B-841C-B616EF949AE1}" srcOrd="3" destOrd="0" presId="urn:microsoft.com/office/officeart/2016/7/layout/BasicTimeline"/>
    <dgm:cxn modelId="{AD206ECD-A934-4F72-A16A-934A5C72DD67}" type="presParOf" srcId="{1E51D6A8-F3AE-447C-BE73-C531998BD2EE}" destId="{271C6118-A850-4BE6-AAFA-7EB307FA5E02}"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BDF5D7F-58B6-4E14-B299-F64E2E6C69D4}" type="doc">
      <dgm:prSet loTypeId="urn:microsoft.com/office/officeart/2005/8/layout/venn3" loCatId="relationship" qsTypeId="urn:microsoft.com/office/officeart/2005/8/quickstyle/simple1" qsCatId="simple" csTypeId="urn:microsoft.com/office/officeart/2005/8/colors/accent2_2" csCatId="accent2" phldr="1"/>
      <dgm:spPr/>
      <dgm:t>
        <a:bodyPr/>
        <a:lstStyle/>
        <a:p>
          <a:endParaRPr lang="en-US"/>
        </a:p>
      </dgm:t>
    </dgm:pt>
    <dgm:pt modelId="{7B6B9CB3-56A1-4880-A50E-94D064C83486}">
      <dgm:prSet phldrT="[Text]" phldr="0"/>
      <dgm:spPr/>
      <dgm:t>
        <a:bodyPr/>
        <a:lstStyle/>
        <a:p>
          <a:pPr algn="l"/>
          <a:r>
            <a:rPr lang="en-US"/>
            <a:t>With Azure's security features and compliance certifications (e.g., GDPR, PCI-DSS), BoBuddy prioritizes data protection and privacy, ensuring trust and adherence to regulatory standards.</a:t>
          </a:r>
        </a:p>
      </dgm:t>
    </dgm:pt>
    <dgm:pt modelId="{CF286451-6A7D-4F70-A439-346E74C10A5C}" type="parTrans" cxnId="{CAC75DFC-5928-4E6B-95B1-A1F8796D8FA3}">
      <dgm:prSet/>
      <dgm:spPr/>
      <dgm:t>
        <a:bodyPr/>
        <a:lstStyle/>
        <a:p>
          <a:endParaRPr lang="en-US"/>
        </a:p>
      </dgm:t>
    </dgm:pt>
    <dgm:pt modelId="{11115204-642F-4824-B992-15B8350826FD}" type="sibTrans" cxnId="{CAC75DFC-5928-4E6B-95B1-A1F8796D8FA3}">
      <dgm:prSet/>
      <dgm:spPr/>
      <dgm:t>
        <a:bodyPr/>
        <a:lstStyle/>
        <a:p>
          <a:endParaRPr lang="en-US"/>
        </a:p>
      </dgm:t>
    </dgm:pt>
    <dgm:pt modelId="{CD51A84B-2C5A-4523-9661-A6F3837BB416}">
      <dgm:prSet phldrT="[Text]" phldr="0"/>
      <dgm:spPr/>
      <dgm:t>
        <a:bodyPr/>
        <a:lstStyle/>
        <a:p>
          <a:pPr algn="l"/>
          <a:r>
            <a:rPr lang="en-US" b="1"/>
            <a:t>Scalability and Reliability:</a:t>
          </a:r>
          <a:endParaRPr lang="en-US"/>
        </a:p>
      </dgm:t>
    </dgm:pt>
    <dgm:pt modelId="{AF394B6D-8306-4BB5-92F8-22257EB420AC}" type="parTrans" cxnId="{52CC7372-92AC-4F01-9829-52574FE4E899}">
      <dgm:prSet/>
      <dgm:spPr/>
      <dgm:t>
        <a:bodyPr/>
        <a:lstStyle/>
        <a:p>
          <a:endParaRPr lang="en-US"/>
        </a:p>
      </dgm:t>
    </dgm:pt>
    <dgm:pt modelId="{45F70165-A5B0-4EE8-BE5E-FB683B0525F4}" type="sibTrans" cxnId="{52CC7372-92AC-4F01-9829-52574FE4E899}">
      <dgm:prSet/>
      <dgm:spPr/>
      <dgm:t>
        <a:bodyPr/>
        <a:lstStyle/>
        <a:p>
          <a:endParaRPr lang="en-US"/>
        </a:p>
      </dgm:t>
    </dgm:pt>
    <dgm:pt modelId="{5002DD3A-2605-40AE-856E-A21E6B449AA3}">
      <dgm:prSet phldrT="[Text]" phldr="0"/>
      <dgm:spPr/>
      <dgm:t>
        <a:bodyPr/>
        <a:lstStyle/>
        <a:p>
          <a:pPr algn="l"/>
          <a:r>
            <a:rPr lang="en-US" dirty="0"/>
            <a:t>Leveraging Azure's cloud infrastructure, </a:t>
          </a:r>
          <a:r>
            <a:rPr lang="en-US" dirty="0" err="1"/>
            <a:t>BoBuddy</a:t>
          </a:r>
          <a:r>
            <a:rPr lang="en-US" dirty="0"/>
            <a:t> scales dynamically to handle growing customer interactions without compromising performance. Auto-scaling and load balancing ensure consistent service availability.</a:t>
          </a:r>
        </a:p>
      </dgm:t>
    </dgm:pt>
    <dgm:pt modelId="{363C225C-E715-47BC-8AAF-00FF092858BE}" type="parTrans" cxnId="{5089AB6B-C4EA-4F33-91CE-F374CC97AC2D}">
      <dgm:prSet/>
      <dgm:spPr/>
      <dgm:t>
        <a:bodyPr/>
        <a:lstStyle/>
        <a:p>
          <a:endParaRPr lang="en-US"/>
        </a:p>
      </dgm:t>
    </dgm:pt>
    <dgm:pt modelId="{DD2C2A46-FF85-4B60-AE56-CCFEEAFAB610}" type="sibTrans" cxnId="{5089AB6B-C4EA-4F33-91CE-F374CC97AC2D}">
      <dgm:prSet/>
      <dgm:spPr/>
      <dgm:t>
        <a:bodyPr/>
        <a:lstStyle/>
        <a:p>
          <a:endParaRPr lang="en-US"/>
        </a:p>
      </dgm:t>
    </dgm:pt>
    <dgm:pt modelId="{5A973CB6-F7FF-46EE-A645-CEC98DBA7302}">
      <dgm:prSet phldr="0"/>
      <dgm:spPr/>
      <dgm:t>
        <a:bodyPr/>
        <a:lstStyle/>
        <a:p>
          <a:pPr algn="l"/>
          <a:r>
            <a:rPr lang="en-US" b="1" dirty="0"/>
            <a:t>Advanced NLP and RAG Integration:</a:t>
          </a:r>
          <a:endParaRPr lang="en-US" dirty="0">
            <a:latin typeface="Calibri Light" panose="020F0302020204030204"/>
          </a:endParaRPr>
        </a:p>
      </dgm:t>
    </dgm:pt>
    <dgm:pt modelId="{553E58C9-A919-47F7-825C-0A34E675CA36}" type="parTrans" cxnId="{F174DD93-077E-4304-B62C-4958790B1543}">
      <dgm:prSet/>
      <dgm:spPr/>
    </dgm:pt>
    <dgm:pt modelId="{AAF58779-43C7-4670-8F01-D6A0473294CD}" type="sibTrans" cxnId="{F174DD93-077E-4304-B62C-4958790B1543}">
      <dgm:prSet/>
      <dgm:spPr/>
    </dgm:pt>
    <dgm:pt modelId="{D0CB3975-20D4-4238-801A-0716E7B5863D}">
      <dgm:prSet phldr="0"/>
      <dgm:spPr/>
      <dgm:t>
        <a:bodyPr/>
        <a:lstStyle/>
        <a:p>
          <a:pPr algn="l"/>
          <a:r>
            <a:rPr lang="en-US" err="1"/>
            <a:t>BoBuddy</a:t>
          </a:r>
          <a:r>
            <a:rPr lang="en-US"/>
            <a:t> integrates OpenAI's advanced NLP models and Azure Cognitive Search's Retrieval-Augmented Generation (RAG) for accurate, contextually relevant responses. This surpasses traditional chatbots that rely on rule-based or keyword-driven responses.</a:t>
          </a:r>
        </a:p>
      </dgm:t>
    </dgm:pt>
    <dgm:pt modelId="{9C9D8467-C384-4000-B169-CA5BCA09847C}" type="parTrans" cxnId="{93260C46-DBE7-466F-8DA1-89CF0F30F69D}">
      <dgm:prSet/>
      <dgm:spPr/>
    </dgm:pt>
    <dgm:pt modelId="{B67E9D79-006B-47E2-874A-9A1A1A225376}" type="sibTrans" cxnId="{93260C46-DBE7-466F-8DA1-89CF0F30F69D}">
      <dgm:prSet/>
      <dgm:spPr/>
    </dgm:pt>
    <dgm:pt modelId="{F92B646E-1B57-49F6-9411-195B68AB4F22}">
      <dgm:prSet phldr="0"/>
      <dgm:spPr/>
      <dgm:t>
        <a:bodyPr/>
        <a:lstStyle/>
        <a:p>
          <a:pPr algn="l"/>
          <a:r>
            <a:rPr lang="en-US" b="1"/>
            <a:t>Personalized Financial Advice:</a:t>
          </a:r>
          <a:endParaRPr lang="en-US"/>
        </a:p>
      </dgm:t>
    </dgm:pt>
    <dgm:pt modelId="{56F73D15-471E-4680-BDB0-9F0E874A7F4D}" type="parTrans" cxnId="{09B56CBD-BEF1-4E6B-A9C2-827C99390200}">
      <dgm:prSet/>
      <dgm:spPr/>
    </dgm:pt>
    <dgm:pt modelId="{CE3D1168-CAAA-41C1-B1D1-0E091E2E75C7}" type="sibTrans" cxnId="{09B56CBD-BEF1-4E6B-A9C2-827C99390200}">
      <dgm:prSet/>
      <dgm:spPr/>
    </dgm:pt>
    <dgm:pt modelId="{4ABDCEF4-1D68-4A8A-A75B-7DB275AB1ABC}">
      <dgm:prSet phldr="0"/>
      <dgm:spPr/>
      <dgm:t>
        <a:bodyPr/>
        <a:lstStyle/>
        <a:p>
          <a:pPr algn="l"/>
          <a:r>
            <a:rPr lang="en-US"/>
            <a:t>Utilizing Azure Machine Learning, BoBuddy offers personalized financial advice based on individual customer data. This proactive approach enhances user engagement and satisfaction by delivering tailored recommendations.</a:t>
          </a:r>
        </a:p>
      </dgm:t>
    </dgm:pt>
    <dgm:pt modelId="{E4979AFC-8552-422E-8AEA-C217E8AD5584}" type="parTrans" cxnId="{530FDD13-44A4-4F61-A143-7F4DE0447657}">
      <dgm:prSet/>
      <dgm:spPr/>
    </dgm:pt>
    <dgm:pt modelId="{F64AB76E-4BAA-4E4C-8E3C-2368C36AC2B8}" type="sibTrans" cxnId="{530FDD13-44A4-4F61-A143-7F4DE0447657}">
      <dgm:prSet/>
      <dgm:spPr/>
    </dgm:pt>
    <dgm:pt modelId="{8EF2BA33-1B36-4597-B6C3-998FA5874E64}">
      <dgm:prSet phldr="0"/>
      <dgm:spPr/>
      <dgm:t>
        <a:bodyPr/>
        <a:lstStyle/>
        <a:p>
          <a:pPr algn="l"/>
          <a:r>
            <a:rPr lang="en-US" b="1"/>
            <a:t>Multi-Channel Integration:</a:t>
          </a:r>
          <a:endParaRPr lang="en-US"/>
        </a:p>
      </dgm:t>
    </dgm:pt>
    <dgm:pt modelId="{41E15AA1-6110-43DF-AEF2-CE9AD66ED369}" type="parTrans" cxnId="{C4BC5C1C-5A0F-47A1-81E5-50D7526FCD00}">
      <dgm:prSet/>
      <dgm:spPr/>
    </dgm:pt>
    <dgm:pt modelId="{A91FE843-0925-4D07-8AF0-80DC544F36B2}" type="sibTrans" cxnId="{C4BC5C1C-5A0F-47A1-81E5-50D7526FCD00}">
      <dgm:prSet/>
      <dgm:spPr/>
    </dgm:pt>
    <dgm:pt modelId="{2DAEE9DA-E9D7-4418-969B-AC28EDC5A978}">
      <dgm:prSet phldr="0"/>
      <dgm:spPr/>
      <dgm:t>
        <a:bodyPr/>
        <a:lstStyle/>
        <a:p>
          <a:pPr algn="l"/>
          <a:r>
            <a:rPr lang="en-US" err="1"/>
            <a:t>BoBuddy</a:t>
          </a:r>
          <a:r>
            <a:rPr lang="en-US"/>
            <a:t> ensures a seamless user experience across various channels, including web, mobile apps, and potentially social media platforms like WhatsApp. This versatility enhances accessibility and customer convenience.</a:t>
          </a:r>
        </a:p>
      </dgm:t>
    </dgm:pt>
    <dgm:pt modelId="{F7DA1F7B-D35F-48CF-B01F-72A08CB61BF7}" type="parTrans" cxnId="{7A5B9786-5FCC-45EB-9DAD-E908541FE715}">
      <dgm:prSet/>
      <dgm:spPr/>
    </dgm:pt>
    <dgm:pt modelId="{1F30DC33-1599-4473-AC99-9EE8D541CE74}" type="sibTrans" cxnId="{7A5B9786-5FCC-45EB-9DAD-E908541FE715}">
      <dgm:prSet/>
      <dgm:spPr/>
    </dgm:pt>
    <dgm:pt modelId="{3AF836CA-CE8B-4028-B37B-A4459EE855BA}">
      <dgm:prSet phldr="0"/>
      <dgm:spPr/>
      <dgm:t>
        <a:bodyPr/>
        <a:lstStyle/>
        <a:p>
          <a:pPr algn="l"/>
          <a:r>
            <a:rPr lang="en-US" b="1"/>
            <a:t>Robust Security and Compliance:</a:t>
          </a:r>
          <a:endParaRPr lang="en-US"/>
        </a:p>
      </dgm:t>
    </dgm:pt>
    <dgm:pt modelId="{C054B700-06BD-4134-B2C3-C87DB6462281}" type="parTrans" cxnId="{AA11B90F-AD0E-41F6-9B67-75B6ECC7B596}">
      <dgm:prSet/>
      <dgm:spPr/>
    </dgm:pt>
    <dgm:pt modelId="{C198DEED-18CE-40F7-B751-1D141065FF98}" type="sibTrans" cxnId="{AA11B90F-AD0E-41F6-9B67-75B6ECC7B596}">
      <dgm:prSet/>
      <dgm:spPr/>
    </dgm:pt>
    <dgm:pt modelId="{7338B965-182A-47AB-9211-64A06CAE5247}" type="pres">
      <dgm:prSet presAssocID="{EBDF5D7F-58B6-4E14-B299-F64E2E6C69D4}" presName="Name0" presStyleCnt="0">
        <dgm:presLayoutVars>
          <dgm:dir/>
          <dgm:resizeHandles val="exact"/>
        </dgm:presLayoutVars>
      </dgm:prSet>
      <dgm:spPr/>
    </dgm:pt>
    <dgm:pt modelId="{F893FDD7-D52C-4BB9-89EE-C8E46EC8490B}" type="pres">
      <dgm:prSet presAssocID="{5A973CB6-F7FF-46EE-A645-CEC98DBA7302}" presName="Name5" presStyleLbl="vennNode1" presStyleIdx="0" presStyleCnt="5">
        <dgm:presLayoutVars>
          <dgm:bulletEnabled val="1"/>
        </dgm:presLayoutVars>
      </dgm:prSet>
      <dgm:spPr/>
    </dgm:pt>
    <dgm:pt modelId="{01DA90F1-607E-452B-94A6-2AB8ED0D395B}" type="pres">
      <dgm:prSet presAssocID="{AAF58779-43C7-4670-8F01-D6A0473294CD}" presName="space" presStyleCnt="0"/>
      <dgm:spPr/>
    </dgm:pt>
    <dgm:pt modelId="{F149EF9A-27B9-4EA9-9C95-10E5EB072DEE}" type="pres">
      <dgm:prSet presAssocID="{F92B646E-1B57-49F6-9411-195B68AB4F22}" presName="Name5" presStyleLbl="vennNode1" presStyleIdx="1" presStyleCnt="5">
        <dgm:presLayoutVars>
          <dgm:bulletEnabled val="1"/>
        </dgm:presLayoutVars>
      </dgm:prSet>
      <dgm:spPr/>
    </dgm:pt>
    <dgm:pt modelId="{B0AEC4DF-599D-4C35-AAB1-773BD6ABC682}" type="pres">
      <dgm:prSet presAssocID="{CE3D1168-CAAA-41C1-B1D1-0E091E2E75C7}" presName="space" presStyleCnt="0"/>
      <dgm:spPr/>
    </dgm:pt>
    <dgm:pt modelId="{6A43695A-D0CE-4E7F-86B3-2EFF19192848}" type="pres">
      <dgm:prSet presAssocID="{8EF2BA33-1B36-4597-B6C3-998FA5874E64}" presName="Name5" presStyleLbl="vennNode1" presStyleIdx="2" presStyleCnt="5">
        <dgm:presLayoutVars>
          <dgm:bulletEnabled val="1"/>
        </dgm:presLayoutVars>
      </dgm:prSet>
      <dgm:spPr/>
    </dgm:pt>
    <dgm:pt modelId="{6EA38B62-3B99-47E9-BD57-6061F7610383}" type="pres">
      <dgm:prSet presAssocID="{A91FE843-0925-4D07-8AF0-80DC544F36B2}" presName="space" presStyleCnt="0"/>
      <dgm:spPr/>
    </dgm:pt>
    <dgm:pt modelId="{F89C181B-5856-4775-8507-9D0252EF38A2}" type="pres">
      <dgm:prSet presAssocID="{3AF836CA-CE8B-4028-B37B-A4459EE855BA}" presName="Name5" presStyleLbl="vennNode1" presStyleIdx="3" presStyleCnt="5">
        <dgm:presLayoutVars>
          <dgm:bulletEnabled val="1"/>
        </dgm:presLayoutVars>
      </dgm:prSet>
      <dgm:spPr/>
    </dgm:pt>
    <dgm:pt modelId="{2EBD0127-F656-4CFC-A8F3-1A6050800C76}" type="pres">
      <dgm:prSet presAssocID="{C198DEED-18CE-40F7-B751-1D141065FF98}" presName="space" presStyleCnt="0"/>
      <dgm:spPr/>
    </dgm:pt>
    <dgm:pt modelId="{4A4D6EEF-11F3-4BCA-9112-0EC73CCF867F}" type="pres">
      <dgm:prSet presAssocID="{CD51A84B-2C5A-4523-9661-A6F3837BB416}" presName="Name5" presStyleLbl="vennNode1" presStyleIdx="4" presStyleCnt="5">
        <dgm:presLayoutVars>
          <dgm:bulletEnabled val="1"/>
        </dgm:presLayoutVars>
      </dgm:prSet>
      <dgm:spPr/>
    </dgm:pt>
  </dgm:ptLst>
  <dgm:cxnLst>
    <dgm:cxn modelId="{D2FCEA04-8300-44CC-9FCF-7AB45EBF680A}" type="presOf" srcId="{3AF836CA-CE8B-4028-B37B-A4459EE855BA}" destId="{F89C181B-5856-4775-8507-9D0252EF38A2}" srcOrd="0" destOrd="0" presId="urn:microsoft.com/office/officeart/2005/8/layout/venn3"/>
    <dgm:cxn modelId="{AA11B90F-AD0E-41F6-9B67-75B6ECC7B596}" srcId="{EBDF5D7F-58B6-4E14-B299-F64E2E6C69D4}" destId="{3AF836CA-CE8B-4028-B37B-A4459EE855BA}" srcOrd="3" destOrd="0" parTransId="{C054B700-06BD-4134-B2C3-C87DB6462281}" sibTransId="{C198DEED-18CE-40F7-B751-1D141065FF98}"/>
    <dgm:cxn modelId="{530FDD13-44A4-4F61-A143-7F4DE0447657}" srcId="{F92B646E-1B57-49F6-9411-195B68AB4F22}" destId="{4ABDCEF4-1D68-4A8A-A75B-7DB275AB1ABC}" srcOrd="0" destOrd="0" parTransId="{E4979AFC-8552-422E-8AEA-C217E8AD5584}" sibTransId="{F64AB76E-4BAA-4E4C-8E3C-2368C36AC2B8}"/>
    <dgm:cxn modelId="{8BC6031A-484F-4A0C-90E0-3C7F9E11E23B}" type="presOf" srcId="{F92B646E-1B57-49F6-9411-195B68AB4F22}" destId="{F149EF9A-27B9-4EA9-9C95-10E5EB072DEE}" srcOrd="0" destOrd="0" presId="urn:microsoft.com/office/officeart/2005/8/layout/venn3"/>
    <dgm:cxn modelId="{C4BC5C1C-5A0F-47A1-81E5-50D7526FCD00}" srcId="{EBDF5D7F-58B6-4E14-B299-F64E2E6C69D4}" destId="{8EF2BA33-1B36-4597-B6C3-998FA5874E64}" srcOrd="2" destOrd="0" parTransId="{41E15AA1-6110-43DF-AEF2-CE9AD66ED369}" sibTransId="{A91FE843-0925-4D07-8AF0-80DC544F36B2}"/>
    <dgm:cxn modelId="{5BFE2D30-42BA-48B8-A19F-D20C4ED45D6C}" type="presOf" srcId="{5002DD3A-2605-40AE-856E-A21E6B449AA3}" destId="{4A4D6EEF-11F3-4BCA-9112-0EC73CCF867F}" srcOrd="0" destOrd="1" presId="urn:microsoft.com/office/officeart/2005/8/layout/venn3"/>
    <dgm:cxn modelId="{804D763A-8795-4B8D-9C46-4102F8E67143}" type="presOf" srcId="{EBDF5D7F-58B6-4E14-B299-F64E2E6C69D4}" destId="{7338B965-182A-47AB-9211-64A06CAE5247}" srcOrd="0" destOrd="0" presId="urn:microsoft.com/office/officeart/2005/8/layout/venn3"/>
    <dgm:cxn modelId="{93260C46-DBE7-466F-8DA1-89CF0F30F69D}" srcId="{5A973CB6-F7FF-46EE-A645-CEC98DBA7302}" destId="{D0CB3975-20D4-4238-801A-0716E7B5863D}" srcOrd="0" destOrd="0" parTransId="{9C9D8467-C384-4000-B169-CA5BCA09847C}" sibTransId="{B67E9D79-006B-47E2-874A-9A1A1A225376}"/>
    <dgm:cxn modelId="{5089AB6B-C4EA-4F33-91CE-F374CC97AC2D}" srcId="{CD51A84B-2C5A-4523-9661-A6F3837BB416}" destId="{5002DD3A-2605-40AE-856E-A21E6B449AA3}" srcOrd="0" destOrd="0" parTransId="{363C225C-E715-47BC-8AAF-00FF092858BE}" sibTransId="{DD2C2A46-FF85-4B60-AE56-CCFEEAFAB610}"/>
    <dgm:cxn modelId="{52CC7372-92AC-4F01-9829-52574FE4E899}" srcId="{EBDF5D7F-58B6-4E14-B299-F64E2E6C69D4}" destId="{CD51A84B-2C5A-4523-9661-A6F3837BB416}" srcOrd="4" destOrd="0" parTransId="{AF394B6D-8306-4BB5-92F8-22257EB420AC}" sibTransId="{45F70165-A5B0-4EE8-BE5E-FB683B0525F4}"/>
    <dgm:cxn modelId="{638F1073-C7BC-4834-A549-0CE3C7DE5963}" type="presOf" srcId="{D0CB3975-20D4-4238-801A-0716E7B5863D}" destId="{F893FDD7-D52C-4BB9-89EE-C8E46EC8490B}" srcOrd="0" destOrd="1" presId="urn:microsoft.com/office/officeart/2005/8/layout/venn3"/>
    <dgm:cxn modelId="{7A5B9786-5FCC-45EB-9DAD-E908541FE715}" srcId="{8EF2BA33-1B36-4597-B6C3-998FA5874E64}" destId="{2DAEE9DA-E9D7-4418-969B-AC28EDC5A978}" srcOrd="0" destOrd="0" parTransId="{F7DA1F7B-D35F-48CF-B01F-72A08CB61BF7}" sibTransId="{1F30DC33-1599-4473-AC99-9EE8D541CE74}"/>
    <dgm:cxn modelId="{F174DD93-077E-4304-B62C-4958790B1543}" srcId="{EBDF5D7F-58B6-4E14-B299-F64E2E6C69D4}" destId="{5A973CB6-F7FF-46EE-A645-CEC98DBA7302}" srcOrd="0" destOrd="0" parTransId="{553E58C9-A919-47F7-825C-0A34E675CA36}" sibTransId="{AAF58779-43C7-4670-8F01-D6A0473294CD}"/>
    <dgm:cxn modelId="{5B13BEA5-7FBD-4F17-A897-19E8DFE5448D}" type="presOf" srcId="{8EF2BA33-1B36-4597-B6C3-998FA5874E64}" destId="{6A43695A-D0CE-4E7F-86B3-2EFF19192848}" srcOrd="0" destOrd="0" presId="urn:microsoft.com/office/officeart/2005/8/layout/venn3"/>
    <dgm:cxn modelId="{CD2E31A6-F4DA-43FF-926E-8C1397E37CF0}" type="presOf" srcId="{7B6B9CB3-56A1-4880-A50E-94D064C83486}" destId="{F89C181B-5856-4775-8507-9D0252EF38A2}" srcOrd="0" destOrd="1" presId="urn:microsoft.com/office/officeart/2005/8/layout/venn3"/>
    <dgm:cxn modelId="{09B56CBD-BEF1-4E6B-A9C2-827C99390200}" srcId="{EBDF5D7F-58B6-4E14-B299-F64E2E6C69D4}" destId="{F92B646E-1B57-49F6-9411-195B68AB4F22}" srcOrd="1" destOrd="0" parTransId="{56F73D15-471E-4680-BDB0-9F0E874A7F4D}" sibTransId="{CE3D1168-CAAA-41C1-B1D1-0E091E2E75C7}"/>
    <dgm:cxn modelId="{1EDF2CBE-3DFA-495F-BEE8-935BBE85C8F2}" type="presOf" srcId="{5A973CB6-F7FF-46EE-A645-CEC98DBA7302}" destId="{F893FDD7-D52C-4BB9-89EE-C8E46EC8490B}" srcOrd="0" destOrd="0" presId="urn:microsoft.com/office/officeart/2005/8/layout/venn3"/>
    <dgm:cxn modelId="{8C080CCE-1A8E-435E-B888-ED92AF524454}" type="presOf" srcId="{CD51A84B-2C5A-4523-9661-A6F3837BB416}" destId="{4A4D6EEF-11F3-4BCA-9112-0EC73CCF867F}" srcOrd="0" destOrd="0" presId="urn:microsoft.com/office/officeart/2005/8/layout/venn3"/>
    <dgm:cxn modelId="{C8D7BDEA-924A-4B7C-A939-1D5D43B08413}" type="presOf" srcId="{4ABDCEF4-1D68-4A8A-A75B-7DB275AB1ABC}" destId="{F149EF9A-27B9-4EA9-9C95-10E5EB072DEE}" srcOrd="0" destOrd="1" presId="urn:microsoft.com/office/officeart/2005/8/layout/venn3"/>
    <dgm:cxn modelId="{B6DCF3F4-F559-4130-9DE5-E6D1117B3D38}" type="presOf" srcId="{2DAEE9DA-E9D7-4418-969B-AC28EDC5A978}" destId="{6A43695A-D0CE-4E7F-86B3-2EFF19192848}" srcOrd="0" destOrd="1" presId="urn:microsoft.com/office/officeart/2005/8/layout/venn3"/>
    <dgm:cxn modelId="{CAC75DFC-5928-4E6B-95B1-A1F8796D8FA3}" srcId="{3AF836CA-CE8B-4028-B37B-A4459EE855BA}" destId="{7B6B9CB3-56A1-4880-A50E-94D064C83486}" srcOrd="0" destOrd="0" parTransId="{CF286451-6A7D-4F70-A439-346E74C10A5C}" sibTransId="{11115204-642F-4824-B992-15B8350826FD}"/>
    <dgm:cxn modelId="{1A5BCA20-8181-4FE4-B4EE-8636E26533DC}" type="presParOf" srcId="{7338B965-182A-47AB-9211-64A06CAE5247}" destId="{F893FDD7-D52C-4BB9-89EE-C8E46EC8490B}" srcOrd="0" destOrd="0" presId="urn:microsoft.com/office/officeart/2005/8/layout/venn3"/>
    <dgm:cxn modelId="{62ABF698-708E-4FCC-9BE0-EDE4937E47CA}" type="presParOf" srcId="{7338B965-182A-47AB-9211-64A06CAE5247}" destId="{01DA90F1-607E-452B-94A6-2AB8ED0D395B}" srcOrd="1" destOrd="0" presId="urn:microsoft.com/office/officeart/2005/8/layout/venn3"/>
    <dgm:cxn modelId="{CC174AE5-FC68-417F-9A31-544836F3BE6C}" type="presParOf" srcId="{7338B965-182A-47AB-9211-64A06CAE5247}" destId="{F149EF9A-27B9-4EA9-9C95-10E5EB072DEE}" srcOrd="2" destOrd="0" presId="urn:microsoft.com/office/officeart/2005/8/layout/venn3"/>
    <dgm:cxn modelId="{98AA4A74-B82C-4356-981D-C9E121E949CA}" type="presParOf" srcId="{7338B965-182A-47AB-9211-64A06CAE5247}" destId="{B0AEC4DF-599D-4C35-AAB1-773BD6ABC682}" srcOrd="3" destOrd="0" presId="urn:microsoft.com/office/officeart/2005/8/layout/venn3"/>
    <dgm:cxn modelId="{08419EF5-195B-4DD1-A4D5-FA7C94C77970}" type="presParOf" srcId="{7338B965-182A-47AB-9211-64A06CAE5247}" destId="{6A43695A-D0CE-4E7F-86B3-2EFF19192848}" srcOrd="4" destOrd="0" presId="urn:microsoft.com/office/officeart/2005/8/layout/venn3"/>
    <dgm:cxn modelId="{DA1DEC50-D3F8-48FC-9DD2-57EB4CEB450B}" type="presParOf" srcId="{7338B965-182A-47AB-9211-64A06CAE5247}" destId="{6EA38B62-3B99-47E9-BD57-6061F7610383}" srcOrd="5" destOrd="0" presId="urn:microsoft.com/office/officeart/2005/8/layout/venn3"/>
    <dgm:cxn modelId="{432152EF-12DC-49A3-BCDF-33DD367585F4}" type="presParOf" srcId="{7338B965-182A-47AB-9211-64A06CAE5247}" destId="{F89C181B-5856-4775-8507-9D0252EF38A2}" srcOrd="6" destOrd="0" presId="urn:microsoft.com/office/officeart/2005/8/layout/venn3"/>
    <dgm:cxn modelId="{A8994D7D-8741-453C-B3BF-2B53F096628C}" type="presParOf" srcId="{7338B965-182A-47AB-9211-64A06CAE5247}" destId="{2EBD0127-F656-4CFC-A8F3-1A6050800C76}" srcOrd="7" destOrd="0" presId="urn:microsoft.com/office/officeart/2005/8/layout/venn3"/>
    <dgm:cxn modelId="{7E2CD47A-95A3-4AA4-8080-08E9ABE86D8B}" type="presParOf" srcId="{7338B965-182A-47AB-9211-64A06CAE5247}" destId="{4A4D6EEF-11F3-4BCA-9112-0EC73CCF867F}" srcOrd="8"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C5B297F-6834-4586-BA4B-8F1B3985A634}" type="doc">
      <dgm:prSet loTypeId="urn:microsoft.com/office/officeart/2005/8/layout/hChevron3" loCatId="process" qsTypeId="urn:microsoft.com/office/officeart/2005/8/quickstyle/simple1" qsCatId="simple" csTypeId="urn:microsoft.com/office/officeart/2005/8/colors/accent2_3" csCatId="accent2" phldr="1"/>
      <dgm:spPr/>
      <dgm:t>
        <a:bodyPr/>
        <a:lstStyle/>
        <a:p>
          <a:endParaRPr lang="en-US"/>
        </a:p>
      </dgm:t>
    </dgm:pt>
    <dgm:pt modelId="{2C46F001-CC21-4F4E-8BEA-2AE46AE89FA1}">
      <dgm:prSet phldrT="[Text]" phldr="0"/>
      <dgm:spPr/>
      <dgm:t>
        <a:bodyPr/>
        <a:lstStyle/>
        <a:p>
          <a:pPr algn="l"/>
          <a:r>
            <a:rPr lang="en-US" b="1"/>
            <a:t>Training and Support:</a:t>
          </a:r>
          <a:endParaRPr lang="en-US"/>
        </a:p>
      </dgm:t>
    </dgm:pt>
    <dgm:pt modelId="{726C7619-D06F-477D-A9B5-45C6D956175C}" type="parTrans" cxnId="{2F5E3193-49C7-4F54-BE37-4385D5B0C5FC}">
      <dgm:prSet/>
      <dgm:spPr/>
      <dgm:t>
        <a:bodyPr/>
        <a:lstStyle/>
        <a:p>
          <a:endParaRPr lang="en-US"/>
        </a:p>
      </dgm:t>
    </dgm:pt>
    <dgm:pt modelId="{65D3C849-BBB0-41F7-9C0E-2FA63B314C8C}" type="sibTrans" cxnId="{2F5E3193-49C7-4F54-BE37-4385D5B0C5FC}">
      <dgm:prSet/>
      <dgm:spPr/>
      <dgm:t>
        <a:bodyPr/>
        <a:lstStyle/>
        <a:p>
          <a:endParaRPr lang="en-US"/>
        </a:p>
      </dgm:t>
    </dgm:pt>
    <dgm:pt modelId="{61873E87-B35C-4DF0-906B-C31129138BB3}">
      <dgm:prSet phldrT="[Text]" phldr="0"/>
      <dgm:spPr/>
      <dgm:t>
        <a:bodyPr/>
        <a:lstStyle/>
        <a:p>
          <a:pPr algn="l"/>
          <a:r>
            <a:rPr lang="en-US"/>
            <a:t>Provide comprehensive training sessions and documentation to onboard users and stakeholders effectively. Support resources such as tutorials and FAQs will empower users to maximize BoBuddy's capabilities.</a:t>
          </a:r>
        </a:p>
      </dgm:t>
    </dgm:pt>
    <dgm:pt modelId="{C23EFA16-2102-42D9-AAD9-7C3FE70A56B1}" type="parTrans" cxnId="{648A0305-07AC-47F2-831F-978F5C8E728C}">
      <dgm:prSet/>
      <dgm:spPr/>
      <dgm:t>
        <a:bodyPr/>
        <a:lstStyle/>
        <a:p>
          <a:endParaRPr lang="en-US"/>
        </a:p>
      </dgm:t>
    </dgm:pt>
    <dgm:pt modelId="{66DE8BA6-A920-462C-A243-87DF77035E43}" type="sibTrans" cxnId="{648A0305-07AC-47F2-831F-978F5C8E728C}">
      <dgm:prSet/>
      <dgm:spPr/>
      <dgm:t>
        <a:bodyPr/>
        <a:lstStyle/>
        <a:p>
          <a:endParaRPr lang="en-US"/>
        </a:p>
      </dgm:t>
    </dgm:pt>
    <dgm:pt modelId="{C701BAAB-A63A-415B-87E5-112D3B5058F2}">
      <dgm:prSet phldrT="[Text]" phldr="0"/>
      <dgm:spPr/>
      <dgm:t>
        <a:bodyPr/>
        <a:lstStyle/>
        <a:p>
          <a:pPr algn="l"/>
          <a:r>
            <a:rPr lang="en-US" b="1"/>
            <a:t>Integration with Existing Systems:</a:t>
          </a:r>
          <a:endParaRPr lang="en-US"/>
        </a:p>
      </dgm:t>
    </dgm:pt>
    <dgm:pt modelId="{7EF58561-BE33-4E3C-9CAE-8BA3CB36BD7B}" type="parTrans" cxnId="{13D6B42E-487C-4C76-8E00-7681AB70F920}">
      <dgm:prSet/>
      <dgm:spPr/>
      <dgm:t>
        <a:bodyPr/>
        <a:lstStyle/>
        <a:p>
          <a:endParaRPr lang="en-US"/>
        </a:p>
      </dgm:t>
    </dgm:pt>
    <dgm:pt modelId="{0F238427-9904-4D31-AA90-4D637AEE9368}" type="sibTrans" cxnId="{13D6B42E-487C-4C76-8E00-7681AB70F920}">
      <dgm:prSet/>
      <dgm:spPr/>
      <dgm:t>
        <a:bodyPr/>
        <a:lstStyle/>
        <a:p>
          <a:endParaRPr lang="en-US"/>
        </a:p>
      </dgm:t>
    </dgm:pt>
    <dgm:pt modelId="{C5447DAD-AEEC-4D27-81EC-02C19B910451}">
      <dgm:prSet phldrT="[Text]" phldr="0"/>
      <dgm:spPr/>
      <dgm:t>
        <a:bodyPr/>
        <a:lstStyle/>
        <a:p>
          <a:pPr algn="l"/>
          <a:r>
            <a:rPr lang="en-US"/>
            <a:t>Seamlessly integrate </a:t>
          </a:r>
          <a:r>
            <a:rPr lang="en-US" err="1"/>
            <a:t>BoBuddy</a:t>
          </a:r>
          <a:r>
            <a:rPr lang="en-US"/>
            <a:t> with Bank of Baroda's existing CRM and banking platforms. This integration streamlines workflows and enhances operational efficiency, making adoption compelling for internal stakeholders.</a:t>
          </a:r>
        </a:p>
      </dgm:t>
    </dgm:pt>
    <dgm:pt modelId="{972A6974-3888-4420-B37B-376E93FA932D}" type="parTrans" cxnId="{EED7CD5E-CC0D-473B-92C0-F73A83142D68}">
      <dgm:prSet/>
      <dgm:spPr/>
      <dgm:t>
        <a:bodyPr/>
        <a:lstStyle/>
        <a:p>
          <a:endParaRPr lang="en-US"/>
        </a:p>
      </dgm:t>
    </dgm:pt>
    <dgm:pt modelId="{377A9B2F-20D6-458C-86A9-60F879550E49}" type="sibTrans" cxnId="{EED7CD5E-CC0D-473B-92C0-F73A83142D68}">
      <dgm:prSet/>
      <dgm:spPr/>
      <dgm:t>
        <a:bodyPr/>
        <a:lstStyle/>
        <a:p>
          <a:endParaRPr lang="en-US"/>
        </a:p>
      </dgm:t>
    </dgm:pt>
    <dgm:pt modelId="{D3C71590-D785-4541-9433-AB376AFD3490}">
      <dgm:prSet phldrT="[Text]" phldr="0"/>
      <dgm:spPr/>
      <dgm:t>
        <a:bodyPr/>
        <a:lstStyle/>
        <a:p>
          <a:pPr algn="l"/>
          <a:r>
            <a:rPr lang="en-US" b="1"/>
            <a:t>Marketing and Awareness Campaigns:</a:t>
          </a:r>
          <a:endParaRPr lang="en-US"/>
        </a:p>
      </dgm:t>
    </dgm:pt>
    <dgm:pt modelId="{56CFD36A-9491-4CCF-A5DF-437AAB701FAE}" type="parTrans" cxnId="{CBC2D4E6-4872-4491-A9A7-DD77CBEA6ED3}">
      <dgm:prSet/>
      <dgm:spPr/>
      <dgm:t>
        <a:bodyPr/>
        <a:lstStyle/>
        <a:p>
          <a:endParaRPr lang="en-US"/>
        </a:p>
      </dgm:t>
    </dgm:pt>
    <dgm:pt modelId="{17DB3833-CD14-46EE-9D28-0F43A9695E54}" type="sibTrans" cxnId="{CBC2D4E6-4872-4491-A9A7-DD77CBEA6ED3}">
      <dgm:prSet/>
      <dgm:spPr/>
      <dgm:t>
        <a:bodyPr/>
        <a:lstStyle/>
        <a:p>
          <a:endParaRPr lang="en-US"/>
        </a:p>
      </dgm:t>
    </dgm:pt>
    <dgm:pt modelId="{3ECC6C20-67BA-43B0-9DED-9BD79E8E0D81}">
      <dgm:prSet phldrT="[Text]" phldr="0"/>
      <dgm:spPr/>
      <dgm:t>
        <a:bodyPr/>
        <a:lstStyle/>
        <a:p>
          <a:pPr algn="l"/>
          <a:r>
            <a:rPr lang="en-US"/>
            <a:t>Launch targeted marketing campaigns highlighting BoBuddy's benefits, including personalized service, efficiency gains, and enhanced customer satisfaction. Use case studies and testimonials will showcase successful implementations.</a:t>
          </a:r>
        </a:p>
      </dgm:t>
    </dgm:pt>
    <dgm:pt modelId="{D1CBA61A-6C3C-4E71-BE81-C578307F669D}" type="parTrans" cxnId="{9D2D6886-2B08-48A9-8200-9A11A7E978E8}">
      <dgm:prSet/>
      <dgm:spPr/>
      <dgm:t>
        <a:bodyPr/>
        <a:lstStyle/>
        <a:p>
          <a:endParaRPr lang="en-US"/>
        </a:p>
      </dgm:t>
    </dgm:pt>
    <dgm:pt modelId="{853E334F-A6D5-4F96-AB53-E83CCAB3616D}" type="sibTrans" cxnId="{9D2D6886-2B08-48A9-8200-9A11A7E978E8}">
      <dgm:prSet/>
      <dgm:spPr/>
      <dgm:t>
        <a:bodyPr/>
        <a:lstStyle/>
        <a:p>
          <a:endParaRPr lang="en-US"/>
        </a:p>
      </dgm:t>
    </dgm:pt>
    <dgm:pt modelId="{6D8FEFB7-E453-41F2-986E-08ED16EC0EAD}">
      <dgm:prSet phldrT="[Text]" phldr="0"/>
      <dgm:spPr/>
      <dgm:t>
        <a:bodyPr/>
        <a:lstStyle/>
        <a:p>
          <a:pPr algn="l"/>
          <a:r>
            <a:rPr lang="en-US" b="1"/>
            <a:t>Continuous Improvement and Innovation:</a:t>
          </a:r>
          <a:endParaRPr lang="en-US"/>
        </a:p>
      </dgm:t>
    </dgm:pt>
    <dgm:pt modelId="{DE04E023-ED75-4628-BE64-85DBBC6BB634}" type="parTrans" cxnId="{3F2686F4-1F7E-4C80-9BE5-8F7449F855FD}">
      <dgm:prSet/>
      <dgm:spPr/>
      <dgm:t>
        <a:bodyPr/>
        <a:lstStyle/>
        <a:p>
          <a:endParaRPr lang="en-US"/>
        </a:p>
      </dgm:t>
    </dgm:pt>
    <dgm:pt modelId="{A1472E68-6DAA-4BA3-9003-4BEC2735F184}" type="sibTrans" cxnId="{3F2686F4-1F7E-4C80-9BE5-8F7449F855FD}">
      <dgm:prSet/>
      <dgm:spPr/>
      <dgm:t>
        <a:bodyPr/>
        <a:lstStyle/>
        <a:p>
          <a:endParaRPr lang="en-US"/>
        </a:p>
      </dgm:t>
    </dgm:pt>
    <dgm:pt modelId="{5589E119-AB35-4481-B36B-BB445D7108A5}">
      <dgm:prSet phldrT="[Text]" phldr="0"/>
      <dgm:spPr/>
      <dgm:t>
        <a:bodyPr/>
        <a:lstStyle/>
        <a:p>
          <a:pPr algn="l"/>
          <a:r>
            <a:rPr lang="en-US" dirty="0"/>
            <a:t>Commit to ongoing enhancements and innovation cycles. Regular updates based on user feedback, technological advancements, and market trends will keep </a:t>
          </a:r>
          <a:r>
            <a:rPr lang="en-US" dirty="0" err="1"/>
            <a:t>BoBuddy</a:t>
          </a:r>
          <a:r>
            <a:rPr lang="en-US" dirty="0"/>
            <a:t> relevant and competitive in the rapidly evolving digital landscape.</a:t>
          </a:r>
        </a:p>
      </dgm:t>
    </dgm:pt>
    <dgm:pt modelId="{9CE45A14-F1C0-4661-A747-FEF2FE9EFB12}" type="parTrans" cxnId="{81505DC3-70F4-4EBA-9228-CDB25874955F}">
      <dgm:prSet/>
      <dgm:spPr/>
      <dgm:t>
        <a:bodyPr/>
        <a:lstStyle/>
        <a:p>
          <a:endParaRPr lang="en-US"/>
        </a:p>
      </dgm:t>
    </dgm:pt>
    <dgm:pt modelId="{32297947-71A1-4613-8908-8DD994B68686}" type="sibTrans" cxnId="{81505DC3-70F4-4EBA-9228-CDB25874955F}">
      <dgm:prSet/>
      <dgm:spPr/>
      <dgm:t>
        <a:bodyPr/>
        <a:lstStyle/>
        <a:p>
          <a:endParaRPr lang="en-US"/>
        </a:p>
      </dgm:t>
    </dgm:pt>
    <dgm:pt modelId="{508C9BE5-C8F2-4390-AEBB-8172CE96C4E2}">
      <dgm:prSet phldr="0"/>
      <dgm:spPr/>
      <dgm:t>
        <a:bodyPr/>
        <a:lstStyle/>
        <a:p>
          <a:pPr algn="l"/>
          <a:r>
            <a:rPr lang="en-US" b="1" dirty="0"/>
            <a:t>Pilot Programs and Feedback Loops:</a:t>
          </a:r>
          <a:endParaRPr lang="en-US" dirty="0">
            <a:latin typeface="Calibri Light" panose="020F0302020204030204"/>
          </a:endParaRPr>
        </a:p>
      </dgm:t>
    </dgm:pt>
    <dgm:pt modelId="{9CAC70E3-EB78-480B-9D5D-57C7B1ABB9F1}" type="parTrans" cxnId="{06CC87CC-AEA1-4A72-926C-85A2AB74FDF9}">
      <dgm:prSet/>
      <dgm:spPr/>
    </dgm:pt>
    <dgm:pt modelId="{4F8CDD7F-4B5B-478C-87E8-77DF5C167D42}" type="sibTrans" cxnId="{06CC87CC-AEA1-4A72-926C-85A2AB74FDF9}">
      <dgm:prSet/>
      <dgm:spPr/>
      <dgm:t>
        <a:bodyPr/>
        <a:lstStyle/>
        <a:p>
          <a:endParaRPr lang="en-US"/>
        </a:p>
      </dgm:t>
    </dgm:pt>
    <dgm:pt modelId="{0B4560DF-9617-4275-BFCE-9104316C1874}">
      <dgm:prSet phldr="0"/>
      <dgm:spPr/>
      <dgm:t>
        <a:bodyPr/>
        <a:lstStyle/>
        <a:p>
          <a:pPr algn="l"/>
          <a:r>
            <a:rPr lang="en-US"/>
            <a:t>Launch pilot programs to demonstrate BoBuddy's capabilities to a select group of users. Gather feedback to refine features and enhance user experience based on real-world usage.</a:t>
          </a:r>
        </a:p>
      </dgm:t>
    </dgm:pt>
    <dgm:pt modelId="{94C040C9-9293-4384-98A6-5D2C2D3BF946}" type="parTrans" cxnId="{6E274286-AEB1-4215-A527-B0931F7F9EDA}">
      <dgm:prSet/>
      <dgm:spPr/>
    </dgm:pt>
    <dgm:pt modelId="{356B48FC-CE54-4E3E-A170-1C016B49C5C8}" type="sibTrans" cxnId="{6E274286-AEB1-4215-A527-B0931F7F9EDA}">
      <dgm:prSet/>
      <dgm:spPr/>
    </dgm:pt>
    <dgm:pt modelId="{7B4B940E-FB64-4A8A-9652-A0348C959DCE}" type="pres">
      <dgm:prSet presAssocID="{2C5B297F-6834-4586-BA4B-8F1B3985A634}" presName="Name0" presStyleCnt="0">
        <dgm:presLayoutVars>
          <dgm:dir/>
          <dgm:resizeHandles val="exact"/>
        </dgm:presLayoutVars>
      </dgm:prSet>
      <dgm:spPr/>
    </dgm:pt>
    <dgm:pt modelId="{30131F1F-100F-4C10-BAA2-673DD91D897D}" type="pres">
      <dgm:prSet presAssocID="{508C9BE5-C8F2-4390-AEBB-8172CE96C4E2}" presName="parAndChTx" presStyleLbl="node1" presStyleIdx="0" presStyleCnt="5">
        <dgm:presLayoutVars>
          <dgm:bulletEnabled val="1"/>
        </dgm:presLayoutVars>
      </dgm:prSet>
      <dgm:spPr/>
    </dgm:pt>
    <dgm:pt modelId="{4442A03B-F015-473A-A527-14BD1225BFDC}" type="pres">
      <dgm:prSet presAssocID="{4F8CDD7F-4B5B-478C-87E8-77DF5C167D42}" presName="parAndChSpace" presStyleCnt="0"/>
      <dgm:spPr/>
    </dgm:pt>
    <dgm:pt modelId="{3D392954-8548-477B-A65C-17B1AF39B856}" type="pres">
      <dgm:prSet presAssocID="{2C46F001-CC21-4F4E-8BEA-2AE46AE89FA1}" presName="parAndChTx" presStyleLbl="node1" presStyleIdx="1" presStyleCnt="5">
        <dgm:presLayoutVars>
          <dgm:bulletEnabled val="1"/>
        </dgm:presLayoutVars>
      </dgm:prSet>
      <dgm:spPr/>
    </dgm:pt>
    <dgm:pt modelId="{7343D55A-EC1A-46A8-93B8-90A254E9A855}" type="pres">
      <dgm:prSet presAssocID="{65D3C849-BBB0-41F7-9C0E-2FA63B314C8C}" presName="parAndChSpace" presStyleCnt="0"/>
      <dgm:spPr/>
    </dgm:pt>
    <dgm:pt modelId="{8BE12DB7-C0D2-473A-A49C-DFF7864F0285}" type="pres">
      <dgm:prSet presAssocID="{C701BAAB-A63A-415B-87E5-112D3B5058F2}" presName="parAndChTx" presStyleLbl="node1" presStyleIdx="2" presStyleCnt="5">
        <dgm:presLayoutVars>
          <dgm:bulletEnabled val="1"/>
        </dgm:presLayoutVars>
      </dgm:prSet>
      <dgm:spPr/>
    </dgm:pt>
    <dgm:pt modelId="{B5091079-269D-41F4-ACEE-2170F8E65D83}" type="pres">
      <dgm:prSet presAssocID="{0F238427-9904-4D31-AA90-4D637AEE9368}" presName="parAndChSpace" presStyleCnt="0"/>
      <dgm:spPr/>
    </dgm:pt>
    <dgm:pt modelId="{113227E0-F874-454A-81B8-D60A00A89EEB}" type="pres">
      <dgm:prSet presAssocID="{D3C71590-D785-4541-9433-AB376AFD3490}" presName="parAndChTx" presStyleLbl="node1" presStyleIdx="3" presStyleCnt="5">
        <dgm:presLayoutVars>
          <dgm:bulletEnabled val="1"/>
        </dgm:presLayoutVars>
      </dgm:prSet>
      <dgm:spPr/>
    </dgm:pt>
    <dgm:pt modelId="{5A182943-D5A9-4F65-B8E8-41D2F49D8438}" type="pres">
      <dgm:prSet presAssocID="{17DB3833-CD14-46EE-9D28-0F43A9695E54}" presName="parAndChSpace" presStyleCnt="0"/>
      <dgm:spPr/>
    </dgm:pt>
    <dgm:pt modelId="{69540D8A-E2F5-4AB1-BEDA-049DD068124F}" type="pres">
      <dgm:prSet presAssocID="{6D8FEFB7-E453-41F2-986E-08ED16EC0EAD}" presName="parAndChTx" presStyleLbl="node1" presStyleIdx="4" presStyleCnt="5">
        <dgm:presLayoutVars>
          <dgm:bulletEnabled val="1"/>
        </dgm:presLayoutVars>
      </dgm:prSet>
      <dgm:spPr/>
    </dgm:pt>
  </dgm:ptLst>
  <dgm:cxnLst>
    <dgm:cxn modelId="{648A0305-07AC-47F2-831F-978F5C8E728C}" srcId="{2C46F001-CC21-4F4E-8BEA-2AE46AE89FA1}" destId="{61873E87-B35C-4DF0-906B-C31129138BB3}" srcOrd="0" destOrd="0" parTransId="{C23EFA16-2102-42D9-AAD9-7C3FE70A56B1}" sibTransId="{66DE8BA6-A920-462C-A243-87DF77035E43}"/>
    <dgm:cxn modelId="{0D1ED506-2297-4FCD-8464-117A84FEA9A1}" type="presOf" srcId="{61873E87-B35C-4DF0-906B-C31129138BB3}" destId="{3D392954-8548-477B-A65C-17B1AF39B856}" srcOrd="0" destOrd="1" presId="urn:microsoft.com/office/officeart/2005/8/layout/hChevron3"/>
    <dgm:cxn modelId="{A671C014-80AD-4174-A3D5-D922C5097463}" type="presOf" srcId="{C5447DAD-AEEC-4D27-81EC-02C19B910451}" destId="{8BE12DB7-C0D2-473A-A49C-DFF7864F0285}" srcOrd="0" destOrd="1" presId="urn:microsoft.com/office/officeart/2005/8/layout/hChevron3"/>
    <dgm:cxn modelId="{80543C2C-60EA-47DC-8259-06E3BC208C67}" type="presOf" srcId="{0B4560DF-9617-4275-BFCE-9104316C1874}" destId="{30131F1F-100F-4C10-BAA2-673DD91D897D}" srcOrd="0" destOrd="1" presId="urn:microsoft.com/office/officeart/2005/8/layout/hChevron3"/>
    <dgm:cxn modelId="{13D6B42E-487C-4C76-8E00-7681AB70F920}" srcId="{2C5B297F-6834-4586-BA4B-8F1B3985A634}" destId="{C701BAAB-A63A-415B-87E5-112D3B5058F2}" srcOrd="2" destOrd="0" parTransId="{7EF58561-BE33-4E3C-9CAE-8BA3CB36BD7B}" sibTransId="{0F238427-9904-4D31-AA90-4D637AEE9368}"/>
    <dgm:cxn modelId="{62B5645C-9BB2-4EAC-817C-4FABC6D3EAD7}" type="presOf" srcId="{5589E119-AB35-4481-B36B-BB445D7108A5}" destId="{69540D8A-E2F5-4AB1-BEDA-049DD068124F}" srcOrd="0" destOrd="1" presId="urn:microsoft.com/office/officeart/2005/8/layout/hChevron3"/>
    <dgm:cxn modelId="{EED7CD5E-CC0D-473B-92C0-F73A83142D68}" srcId="{C701BAAB-A63A-415B-87E5-112D3B5058F2}" destId="{C5447DAD-AEEC-4D27-81EC-02C19B910451}" srcOrd="0" destOrd="0" parTransId="{972A6974-3888-4420-B37B-376E93FA932D}" sibTransId="{377A9B2F-20D6-458C-86A9-60F879550E49}"/>
    <dgm:cxn modelId="{A65C4D79-2C6D-4991-A1B2-00AC2CDFE906}" type="presOf" srcId="{3ECC6C20-67BA-43B0-9DED-9BD79E8E0D81}" destId="{113227E0-F874-454A-81B8-D60A00A89EEB}" srcOrd="0" destOrd="1" presId="urn:microsoft.com/office/officeart/2005/8/layout/hChevron3"/>
    <dgm:cxn modelId="{6E274286-AEB1-4215-A527-B0931F7F9EDA}" srcId="{508C9BE5-C8F2-4390-AEBB-8172CE96C4E2}" destId="{0B4560DF-9617-4275-BFCE-9104316C1874}" srcOrd="0" destOrd="0" parTransId="{94C040C9-9293-4384-98A6-5D2C2D3BF946}" sibTransId="{356B48FC-CE54-4E3E-A170-1C016B49C5C8}"/>
    <dgm:cxn modelId="{9D2D6886-2B08-48A9-8200-9A11A7E978E8}" srcId="{D3C71590-D785-4541-9433-AB376AFD3490}" destId="{3ECC6C20-67BA-43B0-9DED-9BD79E8E0D81}" srcOrd="0" destOrd="0" parTransId="{D1CBA61A-6C3C-4E71-BE81-C578307F669D}" sibTransId="{853E334F-A6D5-4F96-AB53-E83CCAB3616D}"/>
    <dgm:cxn modelId="{69D9628F-E57A-47E5-9C8F-AFF04289F8C7}" type="presOf" srcId="{D3C71590-D785-4541-9433-AB376AFD3490}" destId="{113227E0-F874-454A-81B8-D60A00A89EEB}" srcOrd="0" destOrd="0" presId="urn:microsoft.com/office/officeart/2005/8/layout/hChevron3"/>
    <dgm:cxn modelId="{C6FB3A92-3C16-46EC-B326-8333F36DEF2C}" type="presOf" srcId="{2C5B297F-6834-4586-BA4B-8F1B3985A634}" destId="{7B4B940E-FB64-4A8A-9652-A0348C959DCE}" srcOrd="0" destOrd="0" presId="urn:microsoft.com/office/officeart/2005/8/layout/hChevron3"/>
    <dgm:cxn modelId="{2F5E3193-49C7-4F54-BE37-4385D5B0C5FC}" srcId="{2C5B297F-6834-4586-BA4B-8F1B3985A634}" destId="{2C46F001-CC21-4F4E-8BEA-2AE46AE89FA1}" srcOrd="1" destOrd="0" parTransId="{726C7619-D06F-477D-A9B5-45C6D956175C}" sibTransId="{65D3C849-BBB0-41F7-9C0E-2FA63B314C8C}"/>
    <dgm:cxn modelId="{1E7AB193-6130-4001-8998-1DB44B032EF2}" type="presOf" srcId="{6D8FEFB7-E453-41F2-986E-08ED16EC0EAD}" destId="{69540D8A-E2F5-4AB1-BEDA-049DD068124F}" srcOrd="0" destOrd="0" presId="urn:microsoft.com/office/officeart/2005/8/layout/hChevron3"/>
    <dgm:cxn modelId="{56000B94-0F1E-44C0-8F3A-1499F14A9ED1}" type="presOf" srcId="{C701BAAB-A63A-415B-87E5-112D3B5058F2}" destId="{8BE12DB7-C0D2-473A-A49C-DFF7864F0285}" srcOrd="0" destOrd="0" presId="urn:microsoft.com/office/officeart/2005/8/layout/hChevron3"/>
    <dgm:cxn modelId="{81505DC3-70F4-4EBA-9228-CDB25874955F}" srcId="{6D8FEFB7-E453-41F2-986E-08ED16EC0EAD}" destId="{5589E119-AB35-4481-B36B-BB445D7108A5}" srcOrd="0" destOrd="0" parTransId="{9CE45A14-F1C0-4661-A747-FEF2FE9EFB12}" sibTransId="{32297947-71A1-4613-8908-8DD994B68686}"/>
    <dgm:cxn modelId="{06CC87CC-AEA1-4A72-926C-85A2AB74FDF9}" srcId="{2C5B297F-6834-4586-BA4B-8F1B3985A634}" destId="{508C9BE5-C8F2-4390-AEBB-8172CE96C4E2}" srcOrd="0" destOrd="0" parTransId="{9CAC70E3-EB78-480B-9D5D-57C7B1ABB9F1}" sibTransId="{4F8CDD7F-4B5B-478C-87E8-77DF5C167D42}"/>
    <dgm:cxn modelId="{C7A973D0-08DC-4EED-8602-C4C6F6560CA4}" type="presOf" srcId="{2C46F001-CC21-4F4E-8BEA-2AE46AE89FA1}" destId="{3D392954-8548-477B-A65C-17B1AF39B856}" srcOrd="0" destOrd="0" presId="urn:microsoft.com/office/officeart/2005/8/layout/hChevron3"/>
    <dgm:cxn modelId="{40E7C8D3-DC94-4801-93AF-F5012BBCFE94}" type="presOf" srcId="{508C9BE5-C8F2-4390-AEBB-8172CE96C4E2}" destId="{30131F1F-100F-4C10-BAA2-673DD91D897D}" srcOrd="0" destOrd="0" presId="urn:microsoft.com/office/officeart/2005/8/layout/hChevron3"/>
    <dgm:cxn modelId="{CBC2D4E6-4872-4491-A9A7-DD77CBEA6ED3}" srcId="{2C5B297F-6834-4586-BA4B-8F1B3985A634}" destId="{D3C71590-D785-4541-9433-AB376AFD3490}" srcOrd="3" destOrd="0" parTransId="{56CFD36A-9491-4CCF-A5DF-437AAB701FAE}" sibTransId="{17DB3833-CD14-46EE-9D28-0F43A9695E54}"/>
    <dgm:cxn modelId="{3F2686F4-1F7E-4C80-9BE5-8F7449F855FD}" srcId="{2C5B297F-6834-4586-BA4B-8F1B3985A634}" destId="{6D8FEFB7-E453-41F2-986E-08ED16EC0EAD}" srcOrd="4" destOrd="0" parTransId="{DE04E023-ED75-4628-BE64-85DBBC6BB634}" sibTransId="{A1472E68-6DAA-4BA3-9003-4BEC2735F184}"/>
    <dgm:cxn modelId="{3C5374C0-BBF5-4BA7-9010-D5A43CB5AE8D}" type="presParOf" srcId="{7B4B940E-FB64-4A8A-9652-A0348C959DCE}" destId="{30131F1F-100F-4C10-BAA2-673DD91D897D}" srcOrd="0" destOrd="0" presId="urn:microsoft.com/office/officeart/2005/8/layout/hChevron3"/>
    <dgm:cxn modelId="{CD1129ED-28C1-413D-A913-461D5D0D651F}" type="presParOf" srcId="{7B4B940E-FB64-4A8A-9652-A0348C959DCE}" destId="{4442A03B-F015-473A-A527-14BD1225BFDC}" srcOrd="1" destOrd="0" presId="urn:microsoft.com/office/officeart/2005/8/layout/hChevron3"/>
    <dgm:cxn modelId="{BC54A8BF-967E-4725-809C-8B08B1543D2C}" type="presParOf" srcId="{7B4B940E-FB64-4A8A-9652-A0348C959DCE}" destId="{3D392954-8548-477B-A65C-17B1AF39B856}" srcOrd="2" destOrd="0" presId="urn:microsoft.com/office/officeart/2005/8/layout/hChevron3"/>
    <dgm:cxn modelId="{9B6E1BC9-45F4-4016-9E96-AA315E0DF889}" type="presParOf" srcId="{7B4B940E-FB64-4A8A-9652-A0348C959DCE}" destId="{7343D55A-EC1A-46A8-93B8-90A254E9A855}" srcOrd="3" destOrd="0" presId="urn:microsoft.com/office/officeart/2005/8/layout/hChevron3"/>
    <dgm:cxn modelId="{1B57E488-F728-4C95-B72A-D5BD6CDBEAD1}" type="presParOf" srcId="{7B4B940E-FB64-4A8A-9652-A0348C959DCE}" destId="{8BE12DB7-C0D2-473A-A49C-DFF7864F0285}" srcOrd="4" destOrd="0" presId="urn:microsoft.com/office/officeart/2005/8/layout/hChevron3"/>
    <dgm:cxn modelId="{EFBB4A31-1CC7-4BB8-95A3-F676949014B1}" type="presParOf" srcId="{7B4B940E-FB64-4A8A-9652-A0348C959DCE}" destId="{B5091079-269D-41F4-ACEE-2170F8E65D83}" srcOrd="5" destOrd="0" presId="urn:microsoft.com/office/officeart/2005/8/layout/hChevron3"/>
    <dgm:cxn modelId="{B32FC8B0-F373-4147-A23A-E24F386DC490}" type="presParOf" srcId="{7B4B940E-FB64-4A8A-9652-A0348C959DCE}" destId="{113227E0-F874-454A-81B8-D60A00A89EEB}" srcOrd="6" destOrd="0" presId="urn:microsoft.com/office/officeart/2005/8/layout/hChevron3"/>
    <dgm:cxn modelId="{340B638F-A773-46F3-8665-ADA7E3FE8057}" type="presParOf" srcId="{7B4B940E-FB64-4A8A-9652-A0348C959DCE}" destId="{5A182943-D5A9-4F65-B8E8-41D2F49D8438}" srcOrd="7" destOrd="0" presId="urn:microsoft.com/office/officeart/2005/8/layout/hChevron3"/>
    <dgm:cxn modelId="{E0472AF9-53D8-49CB-9D03-2AB8E0A427F2}" type="presParOf" srcId="{7B4B940E-FB64-4A8A-9652-A0348C959DCE}" destId="{69540D8A-E2F5-4AB1-BEDA-049DD068124F}" srcOrd="8"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57567F5-525F-4E2A-A2F3-FA144DE86F7B}" type="doc">
      <dgm:prSet loTypeId="urn:microsoft.com/office/officeart/2017/3/layout/HorizontalPathTimeline" loCatId="timeline" qsTypeId="urn:microsoft.com/office/officeart/2005/8/quickstyle/simple1" qsCatId="simple" csTypeId="urn:microsoft.com/office/officeart/2005/8/colors/accent2_2" csCatId="accent2" phldr="1"/>
      <dgm:spPr/>
      <dgm:t>
        <a:bodyPr/>
        <a:lstStyle/>
        <a:p>
          <a:endParaRPr lang="en-US"/>
        </a:p>
      </dgm:t>
    </dgm:pt>
    <dgm:pt modelId="{B17C9FE5-7935-44F8-8F74-B275DE7DA57C}">
      <dgm:prSet phldrT="[Text]" phldr="0"/>
      <dgm:spPr/>
      <dgm:t>
        <a:bodyPr/>
        <a:lstStyle/>
        <a:p>
          <a:r>
            <a:rPr lang="en-US" b="1" dirty="0"/>
            <a:t>Identity Management</a:t>
          </a:r>
          <a:r>
            <a:rPr lang="en-US" dirty="0"/>
            <a:t>: Azure Active Directory for authentication and RBAC for access control.</a:t>
          </a:r>
        </a:p>
      </dgm:t>
    </dgm:pt>
    <dgm:pt modelId="{2082E2A6-5733-4088-84A4-30EC1F75AB7A}" type="parTrans" cxnId="{C01D3FD1-0D43-4088-B362-E410741C6564}">
      <dgm:prSet/>
      <dgm:spPr/>
      <dgm:t>
        <a:bodyPr/>
        <a:lstStyle/>
        <a:p>
          <a:endParaRPr lang="en-US"/>
        </a:p>
      </dgm:t>
    </dgm:pt>
    <dgm:pt modelId="{938BBA3D-BD67-4183-8F21-ACE2E4395F0C}" type="sibTrans" cxnId="{C01D3FD1-0D43-4088-B362-E410741C6564}">
      <dgm:prSet/>
      <dgm:spPr/>
      <dgm:t>
        <a:bodyPr/>
        <a:lstStyle/>
        <a:p>
          <a:endParaRPr lang="en-US"/>
        </a:p>
      </dgm:t>
    </dgm:pt>
    <dgm:pt modelId="{B6C9E7A7-608E-4404-8F99-B719CEF6A574}">
      <dgm:prSet phldrT="[Text]" phldr="0"/>
      <dgm:spPr/>
      <dgm:t>
        <a:bodyPr/>
        <a:lstStyle/>
        <a:p>
          <a:r>
            <a:rPr lang="en-US" b="1" dirty="0"/>
            <a:t>Key Management</a:t>
          </a:r>
          <a:r>
            <a:rPr lang="en-US" dirty="0"/>
            <a:t>: Azure Key Vault for managing sensitive keys and secrets.</a:t>
          </a:r>
        </a:p>
      </dgm:t>
    </dgm:pt>
    <dgm:pt modelId="{13F10D72-950A-4417-A292-EA26920AC248}" type="parTrans" cxnId="{0EB1B777-6D8D-4965-93AB-8A91B283F29B}">
      <dgm:prSet/>
      <dgm:spPr/>
      <dgm:t>
        <a:bodyPr/>
        <a:lstStyle/>
        <a:p>
          <a:endParaRPr lang="en-US"/>
        </a:p>
      </dgm:t>
    </dgm:pt>
    <dgm:pt modelId="{138C9785-E8C9-4DD0-9FB3-A4651F58AFB4}" type="sibTrans" cxnId="{0EB1B777-6D8D-4965-93AB-8A91B283F29B}">
      <dgm:prSet/>
      <dgm:spPr/>
      <dgm:t>
        <a:bodyPr/>
        <a:lstStyle/>
        <a:p>
          <a:endParaRPr lang="en-US"/>
        </a:p>
      </dgm:t>
    </dgm:pt>
    <dgm:pt modelId="{F0BE3D7D-9ECB-4B9A-95D0-D92A7404FAC5}">
      <dgm:prSet phldrT="[Text]" phldr="0"/>
      <dgm:spPr/>
      <dgm:t>
        <a:bodyPr/>
        <a:lstStyle/>
        <a:p>
          <a:pPr>
            <a:defRPr b="1"/>
          </a:pPr>
          <a:r>
            <a:rPr lang="en-US" dirty="0"/>
            <a:t>Monitoring and Logging</a:t>
          </a:r>
        </a:p>
      </dgm:t>
    </dgm:pt>
    <dgm:pt modelId="{8315AFEC-3ADC-48F1-B1A7-E2E4D735425A}" type="parTrans" cxnId="{6873B039-15A4-49BE-BA39-FC841C1DDB87}">
      <dgm:prSet/>
      <dgm:spPr/>
      <dgm:t>
        <a:bodyPr/>
        <a:lstStyle/>
        <a:p>
          <a:endParaRPr lang="en-US"/>
        </a:p>
      </dgm:t>
    </dgm:pt>
    <dgm:pt modelId="{A608A912-15EE-4C27-9983-51CF3FE36CD9}" type="sibTrans" cxnId="{6873B039-15A4-49BE-BA39-FC841C1DDB87}">
      <dgm:prSet/>
      <dgm:spPr/>
      <dgm:t>
        <a:bodyPr/>
        <a:lstStyle/>
        <a:p>
          <a:endParaRPr lang="en-US"/>
        </a:p>
      </dgm:t>
    </dgm:pt>
    <dgm:pt modelId="{8D25BDD7-10FA-4C7B-B4D3-6A011A92D941}">
      <dgm:prSet phldrT="[Text]" phldr="0"/>
      <dgm:spPr/>
      <dgm:t>
        <a:bodyPr/>
        <a:lstStyle/>
        <a:p>
          <a:r>
            <a:rPr lang="en-US" b="1" dirty="0"/>
            <a:t>Azure Monitor</a:t>
          </a:r>
          <a:r>
            <a:rPr lang="en-US" dirty="0"/>
            <a:t>: For real-time performance and health monitoring.</a:t>
          </a:r>
        </a:p>
      </dgm:t>
    </dgm:pt>
    <dgm:pt modelId="{84F2D6FF-6169-4C57-A73C-E7BC5E12C6EC}" type="parTrans" cxnId="{5905FE4E-F75C-40E4-A71F-95A46756B651}">
      <dgm:prSet/>
      <dgm:spPr/>
      <dgm:t>
        <a:bodyPr/>
        <a:lstStyle/>
        <a:p>
          <a:endParaRPr lang="en-US"/>
        </a:p>
      </dgm:t>
    </dgm:pt>
    <dgm:pt modelId="{E5B90541-1ECF-4386-8889-366EFE5EED32}" type="sibTrans" cxnId="{5905FE4E-F75C-40E4-A71F-95A46756B651}">
      <dgm:prSet/>
      <dgm:spPr/>
      <dgm:t>
        <a:bodyPr/>
        <a:lstStyle/>
        <a:p>
          <a:endParaRPr lang="en-US"/>
        </a:p>
      </dgm:t>
    </dgm:pt>
    <dgm:pt modelId="{0A164049-AC9F-4A84-9FC5-4C3EE432601B}">
      <dgm:prSet phldrT="[Text]" phldr="0"/>
      <dgm:spPr/>
      <dgm:t>
        <a:bodyPr/>
        <a:lstStyle/>
        <a:p>
          <a:r>
            <a:rPr lang="en-US" b="1" dirty="0"/>
            <a:t>Application Insights</a:t>
          </a:r>
          <a:r>
            <a:rPr lang="en-US" dirty="0"/>
            <a:t>: For logging, diagnostics, and analytics.</a:t>
          </a:r>
        </a:p>
      </dgm:t>
    </dgm:pt>
    <dgm:pt modelId="{B2360FCA-3487-43BA-BDFD-206D10DC95C0}" type="parTrans" cxnId="{D353846A-3D90-4876-9410-9D933926BA2B}">
      <dgm:prSet/>
      <dgm:spPr/>
      <dgm:t>
        <a:bodyPr/>
        <a:lstStyle/>
        <a:p>
          <a:endParaRPr lang="en-US"/>
        </a:p>
      </dgm:t>
    </dgm:pt>
    <dgm:pt modelId="{C8F4B764-25BF-413D-9E46-F6B5ACEC0A92}" type="sibTrans" cxnId="{D353846A-3D90-4876-9410-9D933926BA2B}">
      <dgm:prSet/>
      <dgm:spPr/>
      <dgm:t>
        <a:bodyPr/>
        <a:lstStyle/>
        <a:p>
          <a:endParaRPr lang="en-US"/>
        </a:p>
      </dgm:t>
    </dgm:pt>
    <dgm:pt modelId="{2A15ACCF-B7F5-49E1-903F-5CA6BE948D8C}">
      <dgm:prSet phldr="0"/>
      <dgm:spPr/>
      <dgm:t>
        <a:bodyPr/>
        <a:lstStyle/>
        <a:p>
          <a:pPr>
            <a:defRPr b="1"/>
          </a:pPr>
          <a:r>
            <a:rPr lang="en-US"/>
            <a:t>Frontend Layer</a:t>
          </a:r>
          <a:endParaRPr lang="en-US" dirty="0"/>
        </a:p>
      </dgm:t>
    </dgm:pt>
    <dgm:pt modelId="{CC829E9A-F6AC-43A1-9F4A-93BF2C68305A}" type="parTrans" cxnId="{38C81EEC-D36D-4F9E-8791-07BF7E67995D}">
      <dgm:prSet/>
      <dgm:spPr/>
    </dgm:pt>
    <dgm:pt modelId="{131A59F0-41FE-461B-8E14-5C98829E2DC2}" type="sibTrans" cxnId="{38C81EEC-D36D-4F9E-8791-07BF7E67995D}">
      <dgm:prSet/>
      <dgm:spPr/>
      <dgm:t>
        <a:bodyPr/>
        <a:lstStyle/>
        <a:p>
          <a:endParaRPr lang="en-US"/>
        </a:p>
      </dgm:t>
    </dgm:pt>
    <dgm:pt modelId="{41F10B1D-C3DD-49BF-923C-79541BA37B4D}">
      <dgm:prSet phldr="0"/>
      <dgm:spPr/>
      <dgm:t>
        <a:bodyPr/>
        <a:lstStyle/>
        <a:p>
          <a:r>
            <a:rPr lang="en-US" b="1"/>
            <a:t>User Interface</a:t>
          </a:r>
          <a:r>
            <a:rPr lang="en-US"/>
            <a:t>: Built using React.js for web and mobile applications.</a:t>
          </a:r>
        </a:p>
      </dgm:t>
    </dgm:pt>
    <dgm:pt modelId="{4C3AE2DB-E71D-42D9-86D2-16244C925B35}" type="parTrans" cxnId="{7658F66D-F547-4F70-A9B4-AAC2B4C408DD}">
      <dgm:prSet/>
      <dgm:spPr/>
    </dgm:pt>
    <dgm:pt modelId="{F1F2A7EA-FDDF-4E2D-B719-F0003685CD31}" type="sibTrans" cxnId="{7658F66D-F547-4F70-A9B4-AAC2B4C408DD}">
      <dgm:prSet/>
      <dgm:spPr/>
    </dgm:pt>
    <dgm:pt modelId="{134F3543-E8FF-4D46-A5B9-86400CEB0828}">
      <dgm:prSet phldr="0"/>
      <dgm:spPr/>
      <dgm:t>
        <a:bodyPr/>
        <a:lstStyle/>
        <a:p>
          <a:r>
            <a:rPr lang="en-US" b="1"/>
            <a:t>Chatbot Interface</a:t>
          </a:r>
          <a:r>
            <a:rPr lang="en-US"/>
            <a:t>: Integrated with Azure Bot Service for interaction.</a:t>
          </a:r>
          <a:endParaRPr lang="en-US" dirty="0"/>
        </a:p>
      </dgm:t>
    </dgm:pt>
    <dgm:pt modelId="{35041D66-2BE1-4BCC-85E5-73AD63EE7046}" type="parTrans" cxnId="{A29E28BD-E9D5-4E60-BD4E-092FC5F3B7A7}">
      <dgm:prSet/>
      <dgm:spPr/>
    </dgm:pt>
    <dgm:pt modelId="{85494BA1-2B02-421C-A7E1-FEB5DE2B7C3B}" type="sibTrans" cxnId="{A29E28BD-E9D5-4E60-BD4E-092FC5F3B7A7}">
      <dgm:prSet/>
      <dgm:spPr/>
    </dgm:pt>
    <dgm:pt modelId="{1778A795-B9AA-4845-A317-0E3C0A337F21}">
      <dgm:prSet phldr="0"/>
      <dgm:spPr/>
      <dgm:t>
        <a:bodyPr/>
        <a:lstStyle/>
        <a:p>
          <a:pPr>
            <a:defRPr b="1"/>
          </a:pPr>
          <a:r>
            <a:rPr lang="en-US"/>
            <a:t>Backend Layer</a:t>
          </a:r>
          <a:endParaRPr lang="en-US" dirty="0"/>
        </a:p>
      </dgm:t>
    </dgm:pt>
    <dgm:pt modelId="{DAF1CDD1-0B17-4823-9FB8-0B5CF7FB0E5C}" type="parTrans" cxnId="{577CA770-AC9A-44AE-B61D-BFC4BDA66894}">
      <dgm:prSet/>
      <dgm:spPr/>
    </dgm:pt>
    <dgm:pt modelId="{864F5DDC-DF61-47AD-BCC4-4E39DAA347CF}" type="sibTrans" cxnId="{577CA770-AC9A-44AE-B61D-BFC4BDA66894}">
      <dgm:prSet/>
      <dgm:spPr/>
      <dgm:t>
        <a:bodyPr/>
        <a:lstStyle/>
        <a:p>
          <a:endParaRPr lang="en-US"/>
        </a:p>
      </dgm:t>
    </dgm:pt>
    <dgm:pt modelId="{8AE6A577-37B1-4A19-9098-77A38604AA6E}">
      <dgm:prSet phldr="0"/>
      <dgm:spPr/>
      <dgm:t>
        <a:bodyPr/>
        <a:lstStyle/>
        <a:p>
          <a:r>
            <a:rPr lang="en-US" b="1"/>
            <a:t>API Gateway</a:t>
          </a:r>
          <a:r>
            <a:rPr lang="en-US"/>
            <a:t>: Managed using Azure API Management for secure and scalable API access.</a:t>
          </a:r>
        </a:p>
      </dgm:t>
    </dgm:pt>
    <dgm:pt modelId="{EBE01E82-F319-4A3C-BC94-1B4307C21EED}" type="parTrans" cxnId="{E4635186-0CF9-427F-A3FF-0AE5249E3BDD}">
      <dgm:prSet/>
      <dgm:spPr/>
    </dgm:pt>
    <dgm:pt modelId="{B447F303-3FE4-4D63-9241-9583F57A6C52}" type="sibTrans" cxnId="{E4635186-0CF9-427F-A3FF-0AE5249E3BDD}">
      <dgm:prSet/>
      <dgm:spPr/>
    </dgm:pt>
    <dgm:pt modelId="{F2C403C1-4CF5-4809-B29F-3A0809FABC8F}">
      <dgm:prSet phldr="0"/>
      <dgm:spPr/>
      <dgm:t>
        <a:bodyPr/>
        <a:lstStyle/>
        <a:p>
          <a:r>
            <a:rPr lang="en-US" b="1"/>
            <a:t>Business Logic</a:t>
          </a:r>
          <a:r>
            <a:rPr lang="en-US"/>
            <a:t>: Implemented with Node.js, hosting RESTful services on Azure App Service.</a:t>
          </a:r>
          <a:endParaRPr lang="en-US" dirty="0"/>
        </a:p>
      </dgm:t>
    </dgm:pt>
    <dgm:pt modelId="{691A9C97-6D9C-438E-B445-81D410ACA9B8}" type="parTrans" cxnId="{345F034D-A36B-40D8-A953-EC697759AEF5}">
      <dgm:prSet/>
      <dgm:spPr/>
    </dgm:pt>
    <dgm:pt modelId="{43C21D59-1DBA-4DFC-9EF9-14FFD5563B74}" type="sibTrans" cxnId="{345F034D-A36B-40D8-A953-EC697759AEF5}">
      <dgm:prSet/>
      <dgm:spPr/>
    </dgm:pt>
    <dgm:pt modelId="{1726ED36-6CB7-4F80-BB4F-1E657E961DCA}">
      <dgm:prSet phldr="0"/>
      <dgm:spPr/>
      <dgm:t>
        <a:bodyPr/>
        <a:lstStyle/>
        <a:p>
          <a:pPr>
            <a:defRPr b="1"/>
          </a:pPr>
          <a:r>
            <a:rPr lang="en-US"/>
            <a:t>Data Layer</a:t>
          </a:r>
          <a:endParaRPr lang="en-US" dirty="0"/>
        </a:p>
      </dgm:t>
    </dgm:pt>
    <dgm:pt modelId="{79C6D302-8CEF-41DA-991B-BA80B1A4B2C7}" type="parTrans" cxnId="{60588A79-9830-486C-8244-3FBE476D0CD8}">
      <dgm:prSet/>
      <dgm:spPr/>
    </dgm:pt>
    <dgm:pt modelId="{67E52E97-6DCE-48F8-818B-6268846E2D4E}" type="sibTrans" cxnId="{60588A79-9830-486C-8244-3FBE476D0CD8}">
      <dgm:prSet/>
      <dgm:spPr/>
      <dgm:t>
        <a:bodyPr/>
        <a:lstStyle/>
        <a:p>
          <a:endParaRPr lang="en-US"/>
        </a:p>
      </dgm:t>
    </dgm:pt>
    <dgm:pt modelId="{96DE85C6-92ED-47FA-84B0-839FD72D29F2}">
      <dgm:prSet phldr="0"/>
      <dgm:spPr/>
      <dgm:t>
        <a:bodyPr/>
        <a:lstStyle/>
        <a:p>
          <a:r>
            <a:rPr lang="en-US" b="1"/>
            <a:t>Structured Data</a:t>
          </a:r>
          <a:r>
            <a:rPr lang="en-US"/>
            <a:t>: Azure SQL Database for customer data and interaction history.</a:t>
          </a:r>
        </a:p>
      </dgm:t>
    </dgm:pt>
    <dgm:pt modelId="{8C410E4A-7A06-49DF-962E-5AE50B721544}" type="parTrans" cxnId="{4D8A95AA-C9D1-4C68-BC45-A7CA36875C04}">
      <dgm:prSet/>
      <dgm:spPr/>
    </dgm:pt>
    <dgm:pt modelId="{4EF07620-402B-4AC2-BA64-9218F081D5C9}" type="sibTrans" cxnId="{4D8A95AA-C9D1-4C68-BC45-A7CA36875C04}">
      <dgm:prSet/>
      <dgm:spPr/>
    </dgm:pt>
    <dgm:pt modelId="{3171729D-A5EB-4D2E-B86A-1022445F1457}">
      <dgm:prSet phldr="0"/>
      <dgm:spPr/>
      <dgm:t>
        <a:bodyPr/>
        <a:lstStyle/>
        <a:p>
          <a:r>
            <a:rPr lang="en-US" b="1"/>
            <a:t>Unstructured Data</a:t>
          </a:r>
          <a:r>
            <a:rPr lang="en-US"/>
            <a:t>: Azure Blob Storage for documents and logs.</a:t>
          </a:r>
          <a:endParaRPr lang="en-US" dirty="0"/>
        </a:p>
      </dgm:t>
    </dgm:pt>
    <dgm:pt modelId="{00ADFD5E-4051-4204-8CE0-FBA5E1BDB110}" type="parTrans" cxnId="{51849B31-3E8D-42A7-8BF9-53B302E6804A}">
      <dgm:prSet/>
      <dgm:spPr/>
    </dgm:pt>
    <dgm:pt modelId="{42DF218B-BA6E-4BC6-852E-113CA3EAF10D}" type="sibTrans" cxnId="{51849B31-3E8D-42A7-8BF9-53B302E6804A}">
      <dgm:prSet/>
      <dgm:spPr/>
    </dgm:pt>
    <dgm:pt modelId="{8EE97EB0-677B-4AD8-A92C-21B3640F6EF2}">
      <dgm:prSet phldr="0"/>
      <dgm:spPr/>
      <dgm:t>
        <a:bodyPr/>
        <a:lstStyle/>
        <a:p>
          <a:pPr>
            <a:defRPr b="1"/>
          </a:pPr>
          <a:r>
            <a:rPr lang="en-US"/>
            <a:t>AI and NLP Layer</a:t>
          </a:r>
          <a:endParaRPr lang="en-US" dirty="0"/>
        </a:p>
      </dgm:t>
    </dgm:pt>
    <dgm:pt modelId="{FFBC8D01-9A6F-4A05-BFF0-0BED7612CF81}" type="parTrans" cxnId="{4E42A0D5-4F85-4AA9-BD4F-CD70C6DDBD76}">
      <dgm:prSet/>
      <dgm:spPr/>
    </dgm:pt>
    <dgm:pt modelId="{43FBE0EA-1BEA-4DC1-836B-CFAD8DD54DA2}" type="sibTrans" cxnId="{4E42A0D5-4F85-4AA9-BD4F-CD70C6DDBD76}">
      <dgm:prSet/>
      <dgm:spPr/>
      <dgm:t>
        <a:bodyPr/>
        <a:lstStyle/>
        <a:p>
          <a:endParaRPr lang="en-US"/>
        </a:p>
      </dgm:t>
    </dgm:pt>
    <dgm:pt modelId="{64373F2A-FDCA-41E5-A084-9BF64273AE04}">
      <dgm:prSet phldr="0"/>
      <dgm:spPr/>
      <dgm:t>
        <a:bodyPr/>
        <a:lstStyle/>
        <a:p>
          <a:r>
            <a:rPr lang="en-US" b="1"/>
            <a:t>NLP Processing</a:t>
          </a:r>
          <a:r>
            <a:rPr lang="en-US"/>
            <a:t>: OpenAI GPT models and Azure Language Understanding (LUIS).</a:t>
          </a:r>
          <a:endParaRPr lang="en-US" dirty="0"/>
        </a:p>
      </dgm:t>
    </dgm:pt>
    <dgm:pt modelId="{8537CD4C-B35F-461A-B8DE-9E522496B727}" type="parTrans" cxnId="{0ABEBCEB-6FE9-4036-AEDF-7A1A5BFCC476}">
      <dgm:prSet/>
      <dgm:spPr/>
    </dgm:pt>
    <dgm:pt modelId="{0C4F86DA-0809-4AC5-81B4-6FCACDB95DD6}" type="sibTrans" cxnId="{0ABEBCEB-6FE9-4036-AEDF-7A1A5BFCC476}">
      <dgm:prSet/>
      <dgm:spPr/>
    </dgm:pt>
    <dgm:pt modelId="{78B1139E-2E64-4682-AE98-05E33DF2647F}">
      <dgm:prSet phldr="0"/>
      <dgm:spPr/>
      <dgm:t>
        <a:bodyPr/>
        <a:lstStyle/>
        <a:p>
          <a:r>
            <a:rPr lang="en-US" b="1"/>
            <a:t>RAG Implementation</a:t>
          </a:r>
          <a:r>
            <a:rPr lang="en-US"/>
            <a:t>: Azure Cognitive Search for document retrieval.</a:t>
          </a:r>
        </a:p>
      </dgm:t>
    </dgm:pt>
    <dgm:pt modelId="{566E7CD2-9EDC-46CA-9A06-E52364A66120}" type="parTrans" cxnId="{82B094C4-46C5-4010-938F-082EB4769223}">
      <dgm:prSet/>
      <dgm:spPr/>
    </dgm:pt>
    <dgm:pt modelId="{1461AE4A-6244-4168-A1FE-5D8ABDDEA0D0}" type="sibTrans" cxnId="{82B094C4-46C5-4010-938F-082EB4769223}">
      <dgm:prSet/>
      <dgm:spPr/>
    </dgm:pt>
    <dgm:pt modelId="{0FE1D2F5-20AE-478A-ABD0-3DEE06175637}">
      <dgm:prSet phldr="0"/>
      <dgm:spPr/>
      <dgm:t>
        <a:bodyPr/>
        <a:lstStyle/>
        <a:p>
          <a:r>
            <a:rPr lang="en-US"/>
            <a:t>Machine Learning Layer</a:t>
          </a:r>
          <a:endParaRPr lang="en-US" dirty="0"/>
        </a:p>
      </dgm:t>
    </dgm:pt>
    <dgm:pt modelId="{F2D0876A-5283-4E29-A23F-DFD1CC2C6ABE}" type="parTrans" cxnId="{E2AC1D1F-716E-4DAC-A0B0-F4D96D866997}">
      <dgm:prSet/>
      <dgm:spPr/>
    </dgm:pt>
    <dgm:pt modelId="{90F3D2DD-B56B-4537-A500-187481070CEF}" type="sibTrans" cxnId="{E2AC1D1F-716E-4DAC-A0B0-F4D96D866997}">
      <dgm:prSet/>
      <dgm:spPr/>
    </dgm:pt>
    <dgm:pt modelId="{134FBFC9-A6A6-42EB-9D09-58C2F27ECB0E}">
      <dgm:prSet phldr="0"/>
      <dgm:spPr/>
      <dgm:t>
        <a:bodyPr/>
        <a:lstStyle/>
        <a:p>
          <a:r>
            <a:rPr lang="en-US" b="1"/>
            <a:t>Model Hosting</a:t>
          </a:r>
          <a:r>
            <a:rPr lang="en-US"/>
            <a:t>: Azure Machine Learning for deploying and managing models.</a:t>
          </a:r>
          <a:endParaRPr lang="en-US" dirty="0"/>
        </a:p>
      </dgm:t>
    </dgm:pt>
    <dgm:pt modelId="{8E0B1C60-429B-404D-BA92-1A76498A2F84}" type="parTrans" cxnId="{D8104D8F-3B60-4550-A73B-33BF5B38602A}">
      <dgm:prSet/>
      <dgm:spPr/>
    </dgm:pt>
    <dgm:pt modelId="{ACDA2CA6-CD67-4F63-8F97-46E5DCB0B130}" type="sibTrans" cxnId="{D8104D8F-3B60-4550-A73B-33BF5B38602A}">
      <dgm:prSet/>
      <dgm:spPr/>
    </dgm:pt>
    <dgm:pt modelId="{B8BC658C-CED9-4D8C-9611-DEFB5794CC6E}">
      <dgm:prSet phldr="0"/>
      <dgm:spPr/>
      <dgm:t>
        <a:bodyPr/>
        <a:lstStyle/>
        <a:p>
          <a:r>
            <a:rPr lang="en-US" b="1" dirty="0"/>
            <a:t>Personalization Engine</a:t>
          </a:r>
          <a:r>
            <a:rPr lang="en-US" dirty="0"/>
            <a:t>: Custom ML models for generating personalized advice.</a:t>
          </a:r>
        </a:p>
      </dgm:t>
    </dgm:pt>
    <dgm:pt modelId="{BF66752D-2FA2-4D94-A537-1F465C3F0BC4}" type="parTrans" cxnId="{13B9B52A-3558-46B4-8DE2-C26B04E38412}">
      <dgm:prSet/>
      <dgm:spPr/>
    </dgm:pt>
    <dgm:pt modelId="{3C784393-E76E-427B-95E7-D60E481F33AA}" type="sibTrans" cxnId="{13B9B52A-3558-46B4-8DE2-C26B04E38412}">
      <dgm:prSet/>
      <dgm:spPr/>
    </dgm:pt>
    <dgm:pt modelId="{42B82D6A-6C5F-4204-98C1-F5FE4BDDEAA3}">
      <dgm:prSet phldr="0"/>
      <dgm:spPr/>
      <dgm:t>
        <a:bodyPr/>
        <a:lstStyle/>
        <a:p>
          <a:pPr>
            <a:defRPr b="1"/>
          </a:pPr>
          <a:r>
            <a:rPr lang="en-US" dirty="0"/>
            <a:t>Security Layer</a:t>
          </a:r>
        </a:p>
      </dgm:t>
    </dgm:pt>
    <dgm:pt modelId="{88E5A3EF-A99C-4742-97B4-B1E53F6B8DEC}" type="parTrans" cxnId="{75960618-2579-410A-A292-4A1F28A9E6EC}">
      <dgm:prSet/>
      <dgm:spPr/>
    </dgm:pt>
    <dgm:pt modelId="{E8ABF8AD-32F1-4A82-8269-55955AE7056C}" type="sibTrans" cxnId="{75960618-2579-410A-A292-4A1F28A9E6EC}">
      <dgm:prSet/>
      <dgm:spPr/>
      <dgm:t>
        <a:bodyPr/>
        <a:lstStyle/>
        <a:p>
          <a:endParaRPr lang="en-US"/>
        </a:p>
      </dgm:t>
    </dgm:pt>
    <dgm:pt modelId="{959DC29F-EEA4-4870-A65F-0C542259A1B3}">
      <dgm:prSet phldr="0"/>
      <dgm:spPr/>
      <dgm:t>
        <a:bodyPr/>
        <a:lstStyle/>
        <a:p>
          <a:r>
            <a:rPr lang="en-US" b="1" dirty="0"/>
            <a:t>Data Encryption</a:t>
          </a:r>
          <a:r>
            <a:rPr lang="en-US" dirty="0"/>
            <a:t>: TLS and TDE for securing data.</a:t>
          </a:r>
        </a:p>
      </dgm:t>
    </dgm:pt>
    <dgm:pt modelId="{63712391-FBE2-4F39-B3A2-BE72648488F5}" type="parTrans" cxnId="{9DCF3896-D5F5-4458-835F-EA29683AFFE9}">
      <dgm:prSet/>
      <dgm:spPr/>
    </dgm:pt>
    <dgm:pt modelId="{C1B23E7A-C54C-42D8-ABF1-BEC54454AFEC}" type="sibTrans" cxnId="{9DCF3896-D5F5-4458-835F-EA29683AFFE9}">
      <dgm:prSet/>
      <dgm:spPr/>
    </dgm:pt>
    <dgm:pt modelId="{7A46E8D4-66E8-4B46-904D-C88060C03CDF}">
      <dgm:prSet phldr="0"/>
      <dgm:spPr/>
      <dgm:t>
        <a:bodyPr/>
        <a:lstStyle/>
        <a:p>
          <a:pPr>
            <a:defRPr b="1"/>
          </a:pPr>
          <a:r>
            <a:rPr lang="en-US" b="1" dirty="0">
              <a:latin typeface="Calibri Light" panose="020F0302020204030204"/>
            </a:rPr>
            <a:t> </a:t>
          </a:r>
          <a:r>
            <a:rPr lang="en-US" b="1" dirty="0"/>
            <a:t>OpenAI Model</a:t>
          </a:r>
          <a:r>
            <a:rPr lang="en-US" b="0" dirty="0"/>
            <a:t>: Integrating advanced language models for enhanced natural language understanding and generation.</a:t>
          </a:r>
          <a:endParaRPr lang="en-US" dirty="0"/>
        </a:p>
      </dgm:t>
    </dgm:pt>
    <dgm:pt modelId="{E628F30D-F298-4F9E-A061-A705C35B01D6}" type="parTrans" cxnId="{BB49483F-1200-4240-B6C6-AAEC21CCAB59}">
      <dgm:prSet/>
      <dgm:spPr/>
    </dgm:pt>
    <dgm:pt modelId="{3E643135-B8AE-4824-9827-7D3808C89417}" type="sibTrans" cxnId="{BB49483F-1200-4240-B6C6-AAEC21CCAB59}">
      <dgm:prSet/>
      <dgm:spPr/>
      <dgm:t>
        <a:bodyPr/>
        <a:lstStyle/>
        <a:p>
          <a:endParaRPr lang="en-US"/>
        </a:p>
      </dgm:t>
    </dgm:pt>
    <dgm:pt modelId="{213A09FA-72E9-47C9-A477-B01EB1D7EB6A}">
      <dgm:prSet phldr="0"/>
      <dgm:spPr/>
      <dgm:t>
        <a:bodyPr/>
        <a:lstStyle/>
        <a:p>
          <a:r>
            <a:rPr lang="en-US" b="1" dirty="0"/>
            <a:t>Power BI</a:t>
          </a:r>
          <a:r>
            <a:rPr lang="en-US" dirty="0"/>
            <a:t>: For advanced data visualization and reporting.</a:t>
          </a:r>
        </a:p>
      </dgm:t>
    </dgm:pt>
    <dgm:pt modelId="{D8904289-711C-4A34-A612-B0D28BAB2C90}" type="parTrans" cxnId="{42DFD0DC-37B5-4585-AF16-0017668AEB04}">
      <dgm:prSet/>
      <dgm:spPr/>
    </dgm:pt>
    <dgm:pt modelId="{A4C0897D-FD47-404B-AF54-254F4A66ED49}" type="sibTrans" cxnId="{42DFD0DC-37B5-4585-AF16-0017668AEB04}">
      <dgm:prSet/>
      <dgm:spPr/>
    </dgm:pt>
    <dgm:pt modelId="{1DC2FE20-6922-46A9-AF17-2824F7A8F38E}" type="pres">
      <dgm:prSet presAssocID="{B57567F5-525F-4E2A-A2F3-FA144DE86F7B}" presName="root" presStyleCnt="0">
        <dgm:presLayoutVars>
          <dgm:chMax/>
          <dgm:chPref/>
          <dgm:animLvl val="lvl"/>
        </dgm:presLayoutVars>
      </dgm:prSet>
      <dgm:spPr/>
    </dgm:pt>
    <dgm:pt modelId="{179DCB08-69EC-480C-86C5-9B020AE78D74}" type="pres">
      <dgm:prSet presAssocID="{B57567F5-525F-4E2A-A2F3-FA144DE86F7B}" presName="divider" presStyleLbl="node1" presStyleIdx="0" presStyleCnt="1"/>
      <dgm:spPr/>
    </dgm:pt>
    <dgm:pt modelId="{FCEB8182-CC71-47D7-AF7B-598BF2F1B899}" type="pres">
      <dgm:prSet presAssocID="{B57567F5-525F-4E2A-A2F3-FA144DE86F7B}" presName="nodes" presStyleCnt="0">
        <dgm:presLayoutVars>
          <dgm:chMax/>
          <dgm:chPref/>
          <dgm:animLvl val="lvl"/>
        </dgm:presLayoutVars>
      </dgm:prSet>
      <dgm:spPr/>
    </dgm:pt>
    <dgm:pt modelId="{4C87C664-5BD8-46F2-B682-5BDE533F24C6}" type="pres">
      <dgm:prSet presAssocID="{2A15ACCF-B7F5-49E1-903F-5CA6BE948D8C}" presName="composite" presStyleCnt="0"/>
      <dgm:spPr/>
    </dgm:pt>
    <dgm:pt modelId="{5CF94140-58E7-44BC-985B-E5DA3D75023E}" type="pres">
      <dgm:prSet presAssocID="{2A15ACCF-B7F5-49E1-903F-5CA6BE948D8C}" presName="L1TextContainer" presStyleLbl="revTx" presStyleIdx="0" presStyleCnt="7">
        <dgm:presLayoutVars>
          <dgm:chMax val="1"/>
          <dgm:chPref val="1"/>
          <dgm:bulletEnabled val="1"/>
        </dgm:presLayoutVars>
      </dgm:prSet>
      <dgm:spPr/>
    </dgm:pt>
    <dgm:pt modelId="{D376BE01-7750-46EC-B570-78A6B94DFAD9}" type="pres">
      <dgm:prSet presAssocID="{2A15ACCF-B7F5-49E1-903F-5CA6BE948D8C}" presName="L2TextContainerWrapper" presStyleCnt="0">
        <dgm:presLayoutVars>
          <dgm:chMax val="0"/>
          <dgm:chPref val="0"/>
          <dgm:bulletEnabled val="1"/>
        </dgm:presLayoutVars>
      </dgm:prSet>
      <dgm:spPr/>
    </dgm:pt>
    <dgm:pt modelId="{523146DD-FD53-4952-945F-520FD43B1FEA}" type="pres">
      <dgm:prSet presAssocID="{2A15ACCF-B7F5-49E1-903F-5CA6BE948D8C}" presName="L2TextContainer" presStyleLbl="bgAccFollowNode1" presStyleIdx="0" presStyleCnt="7"/>
      <dgm:spPr/>
    </dgm:pt>
    <dgm:pt modelId="{F4705ECD-9A8C-4ECE-8FF1-E1BB1DBE0E5F}" type="pres">
      <dgm:prSet presAssocID="{2A15ACCF-B7F5-49E1-903F-5CA6BE948D8C}" presName="FlexibleEmptyPlaceHolder" presStyleCnt="0"/>
      <dgm:spPr/>
    </dgm:pt>
    <dgm:pt modelId="{9155149C-E4EC-4959-BB34-003285D12D57}" type="pres">
      <dgm:prSet presAssocID="{2A15ACCF-B7F5-49E1-903F-5CA6BE948D8C}" presName="ConnectLine" presStyleLbl="alignNode1" presStyleIdx="0" presStyleCnt="7"/>
      <dgm:spPr>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gm:spPr>
    </dgm:pt>
    <dgm:pt modelId="{A99C6C85-BDA6-4D8B-BA46-C5D3102C3961}" type="pres">
      <dgm:prSet presAssocID="{2A15ACCF-B7F5-49E1-903F-5CA6BE948D8C}" presName="ConnectorPoint" presStyleLbl="fgAcc1" presStyleIdx="0" presStyleCnt="7"/>
      <dgm:spPr>
        <a:solidFill>
          <a:schemeClr val="lt1">
            <a:alpha val="90000"/>
            <a:hueOff val="0"/>
            <a:satOff val="0"/>
            <a:lumOff val="0"/>
            <a:alphaOff val="0"/>
          </a:schemeClr>
        </a:solidFill>
        <a:ln w="12700" cap="flat" cmpd="sng" algn="ctr">
          <a:noFill/>
          <a:prstDash val="solid"/>
          <a:miter lim="800000"/>
        </a:ln>
        <a:effectLst/>
      </dgm:spPr>
    </dgm:pt>
    <dgm:pt modelId="{452B9646-6E6C-4FE8-B6A1-815586F36D3A}" type="pres">
      <dgm:prSet presAssocID="{2A15ACCF-B7F5-49E1-903F-5CA6BE948D8C}" presName="EmptyPlaceHolder" presStyleCnt="0"/>
      <dgm:spPr/>
    </dgm:pt>
    <dgm:pt modelId="{B4F899D7-25C6-42F2-B63E-0B1FAD5E450F}" type="pres">
      <dgm:prSet presAssocID="{131A59F0-41FE-461B-8E14-5C98829E2DC2}" presName="spaceBetweenRectangles" presStyleCnt="0"/>
      <dgm:spPr/>
    </dgm:pt>
    <dgm:pt modelId="{0370CD17-32C2-44DA-91D5-7246B9E44647}" type="pres">
      <dgm:prSet presAssocID="{1778A795-B9AA-4845-A317-0E3C0A337F21}" presName="composite" presStyleCnt="0"/>
      <dgm:spPr/>
    </dgm:pt>
    <dgm:pt modelId="{846EF695-8F49-4682-B50A-F1B799C4DAAB}" type="pres">
      <dgm:prSet presAssocID="{1778A795-B9AA-4845-A317-0E3C0A337F21}" presName="L1TextContainer" presStyleLbl="revTx" presStyleIdx="1" presStyleCnt="7">
        <dgm:presLayoutVars>
          <dgm:chMax val="1"/>
          <dgm:chPref val="1"/>
          <dgm:bulletEnabled val="1"/>
        </dgm:presLayoutVars>
      </dgm:prSet>
      <dgm:spPr/>
    </dgm:pt>
    <dgm:pt modelId="{1B3F1AF7-2DD5-4569-B10A-ACA2CD2A46F0}" type="pres">
      <dgm:prSet presAssocID="{1778A795-B9AA-4845-A317-0E3C0A337F21}" presName="L2TextContainerWrapper" presStyleCnt="0">
        <dgm:presLayoutVars>
          <dgm:chMax val="0"/>
          <dgm:chPref val="0"/>
          <dgm:bulletEnabled val="1"/>
        </dgm:presLayoutVars>
      </dgm:prSet>
      <dgm:spPr/>
    </dgm:pt>
    <dgm:pt modelId="{FC54AFF8-224D-4AA0-AD3C-4C72719AC196}" type="pres">
      <dgm:prSet presAssocID="{1778A795-B9AA-4845-A317-0E3C0A337F21}" presName="L2TextContainer" presStyleLbl="bgAccFollowNode1" presStyleIdx="1" presStyleCnt="7"/>
      <dgm:spPr/>
    </dgm:pt>
    <dgm:pt modelId="{2A144F5C-2C97-4163-97A9-3068AA4BF14E}" type="pres">
      <dgm:prSet presAssocID="{1778A795-B9AA-4845-A317-0E3C0A337F21}" presName="FlexibleEmptyPlaceHolder" presStyleCnt="0"/>
      <dgm:spPr/>
    </dgm:pt>
    <dgm:pt modelId="{85DCF8DA-93B4-43C2-A157-ADC1F0B6296C}" type="pres">
      <dgm:prSet presAssocID="{1778A795-B9AA-4845-A317-0E3C0A337F21}" presName="ConnectLine" presStyleLbl="alignNode1" presStyleIdx="1" presStyleCnt="7"/>
      <dgm:spPr>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gm:spPr>
    </dgm:pt>
    <dgm:pt modelId="{DC5195B5-D0F1-43A4-A802-3BAB0DB0468B}" type="pres">
      <dgm:prSet presAssocID="{1778A795-B9AA-4845-A317-0E3C0A337F21}" presName="ConnectorPoint" presStyleLbl="fgAcc1" presStyleIdx="1" presStyleCnt="7"/>
      <dgm:spPr>
        <a:solidFill>
          <a:schemeClr val="lt1">
            <a:alpha val="90000"/>
            <a:hueOff val="0"/>
            <a:satOff val="0"/>
            <a:lumOff val="0"/>
            <a:alphaOff val="0"/>
          </a:schemeClr>
        </a:solidFill>
        <a:ln w="12700" cap="flat" cmpd="sng" algn="ctr">
          <a:noFill/>
          <a:prstDash val="solid"/>
          <a:miter lim="800000"/>
        </a:ln>
        <a:effectLst/>
      </dgm:spPr>
    </dgm:pt>
    <dgm:pt modelId="{B0345BD7-1C1B-477B-BFBF-618E3588FCF3}" type="pres">
      <dgm:prSet presAssocID="{1778A795-B9AA-4845-A317-0E3C0A337F21}" presName="EmptyPlaceHolder" presStyleCnt="0"/>
      <dgm:spPr/>
    </dgm:pt>
    <dgm:pt modelId="{3043D612-CA73-4711-9247-8C9778658EBA}" type="pres">
      <dgm:prSet presAssocID="{864F5DDC-DF61-47AD-BCC4-4E39DAA347CF}" presName="spaceBetweenRectangles" presStyleCnt="0"/>
      <dgm:spPr/>
    </dgm:pt>
    <dgm:pt modelId="{A47EA10E-05D3-419F-8599-28188AE20E93}" type="pres">
      <dgm:prSet presAssocID="{1726ED36-6CB7-4F80-BB4F-1E657E961DCA}" presName="composite" presStyleCnt="0"/>
      <dgm:spPr/>
    </dgm:pt>
    <dgm:pt modelId="{8F5C6BDF-0ADA-4650-A2F2-1D43ECEDB3CE}" type="pres">
      <dgm:prSet presAssocID="{1726ED36-6CB7-4F80-BB4F-1E657E961DCA}" presName="L1TextContainer" presStyleLbl="revTx" presStyleIdx="2" presStyleCnt="7">
        <dgm:presLayoutVars>
          <dgm:chMax val="1"/>
          <dgm:chPref val="1"/>
          <dgm:bulletEnabled val="1"/>
        </dgm:presLayoutVars>
      </dgm:prSet>
      <dgm:spPr/>
    </dgm:pt>
    <dgm:pt modelId="{29CBBDBB-F48F-40EC-A799-AF86F985D322}" type="pres">
      <dgm:prSet presAssocID="{1726ED36-6CB7-4F80-BB4F-1E657E961DCA}" presName="L2TextContainerWrapper" presStyleCnt="0">
        <dgm:presLayoutVars>
          <dgm:chMax val="0"/>
          <dgm:chPref val="0"/>
          <dgm:bulletEnabled val="1"/>
        </dgm:presLayoutVars>
      </dgm:prSet>
      <dgm:spPr/>
    </dgm:pt>
    <dgm:pt modelId="{69EE3450-2A59-4D41-AC70-F4C494364106}" type="pres">
      <dgm:prSet presAssocID="{1726ED36-6CB7-4F80-BB4F-1E657E961DCA}" presName="L2TextContainer" presStyleLbl="bgAccFollowNode1" presStyleIdx="2" presStyleCnt="7"/>
      <dgm:spPr/>
    </dgm:pt>
    <dgm:pt modelId="{925B508F-5F8B-4CC3-A2CA-7A3926F5F8FE}" type="pres">
      <dgm:prSet presAssocID="{1726ED36-6CB7-4F80-BB4F-1E657E961DCA}" presName="FlexibleEmptyPlaceHolder" presStyleCnt="0"/>
      <dgm:spPr/>
    </dgm:pt>
    <dgm:pt modelId="{ED86F3AE-405C-4B51-88EB-BCF1FAEA03D0}" type="pres">
      <dgm:prSet presAssocID="{1726ED36-6CB7-4F80-BB4F-1E657E961DCA}" presName="ConnectLine" presStyleLbl="alignNode1" presStyleIdx="2" presStyleCnt="7"/>
      <dgm:spPr>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gm:spPr>
    </dgm:pt>
    <dgm:pt modelId="{7ADA9A36-9779-4AC0-A66C-A51C2AB6F367}" type="pres">
      <dgm:prSet presAssocID="{1726ED36-6CB7-4F80-BB4F-1E657E961DCA}" presName="ConnectorPoint" presStyleLbl="fgAcc1" presStyleIdx="2" presStyleCnt="7"/>
      <dgm:spPr>
        <a:solidFill>
          <a:schemeClr val="lt1">
            <a:alpha val="90000"/>
            <a:hueOff val="0"/>
            <a:satOff val="0"/>
            <a:lumOff val="0"/>
            <a:alphaOff val="0"/>
          </a:schemeClr>
        </a:solidFill>
        <a:ln w="12700" cap="flat" cmpd="sng" algn="ctr">
          <a:noFill/>
          <a:prstDash val="solid"/>
          <a:miter lim="800000"/>
        </a:ln>
        <a:effectLst/>
      </dgm:spPr>
    </dgm:pt>
    <dgm:pt modelId="{B270F0D4-16EF-4156-8FC7-2457FAF2E60D}" type="pres">
      <dgm:prSet presAssocID="{1726ED36-6CB7-4F80-BB4F-1E657E961DCA}" presName="EmptyPlaceHolder" presStyleCnt="0"/>
      <dgm:spPr/>
    </dgm:pt>
    <dgm:pt modelId="{2E10DD42-8540-4328-B173-CC0A41EF6740}" type="pres">
      <dgm:prSet presAssocID="{67E52E97-6DCE-48F8-818B-6268846E2D4E}" presName="spaceBetweenRectangles" presStyleCnt="0"/>
      <dgm:spPr/>
    </dgm:pt>
    <dgm:pt modelId="{5FB5609C-996C-42F1-A269-42DAF95D90F7}" type="pres">
      <dgm:prSet presAssocID="{8EE97EB0-677B-4AD8-A92C-21B3640F6EF2}" presName="composite" presStyleCnt="0"/>
      <dgm:spPr/>
    </dgm:pt>
    <dgm:pt modelId="{40B178AB-C293-40B8-A3A2-C4F8CDCA538E}" type="pres">
      <dgm:prSet presAssocID="{8EE97EB0-677B-4AD8-A92C-21B3640F6EF2}" presName="L1TextContainer" presStyleLbl="revTx" presStyleIdx="3" presStyleCnt="7">
        <dgm:presLayoutVars>
          <dgm:chMax val="1"/>
          <dgm:chPref val="1"/>
          <dgm:bulletEnabled val="1"/>
        </dgm:presLayoutVars>
      </dgm:prSet>
      <dgm:spPr/>
    </dgm:pt>
    <dgm:pt modelId="{F587BBB6-B155-43F5-B54C-FA96F6AA05E1}" type="pres">
      <dgm:prSet presAssocID="{8EE97EB0-677B-4AD8-A92C-21B3640F6EF2}" presName="L2TextContainerWrapper" presStyleCnt="0">
        <dgm:presLayoutVars>
          <dgm:chMax val="0"/>
          <dgm:chPref val="0"/>
          <dgm:bulletEnabled val="1"/>
        </dgm:presLayoutVars>
      </dgm:prSet>
      <dgm:spPr/>
    </dgm:pt>
    <dgm:pt modelId="{DC85E423-6302-426C-A8F9-6C87759D5848}" type="pres">
      <dgm:prSet presAssocID="{8EE97EB0-677B-4AD8-A92C-21B3640F6EF2}" presName="L2TextContainer" presStyleLbl="bgAccFollowNode1" presStyleIdx="3" presStyleCnt="7"/>
      <dgm:spPr/>
    </dgm:pt>
    <dgm:pt modelId="{1912B6B6-A9E2-4F96-B7C3-3703AEC5A83C}" type="pres">
      <dgm:prSet presAssocID="{8EE97EB0-677B-4AD8-A92C-21B3640F6EF2}" presName="FlexibleEmptyPlaceHolder" presStyleCnt="0"/>
      <dgm:spPr/>
    </dgm:pt>
    <dgm:pt modelId="{43B107D7-82CD-47F2-9E8E-D5FE26799713}" type="pres">
      <dgm:prSet presAssocID="{8EE97EB0-677B-4AD8-A92C-21B3640F6EF2}" presName="ConnectLine" presStyleLbl="alignNode1" presStyleIdx="3" presStyleCnt="7"/>
      <dgm:spPr>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gm:spPr>
    </dgm:pt>
    <dgm:pt modelId="{364E1B2E-B108-4BF8-8270-D5CB63A8283D}" type="pres">
      <dgm:prSet presAssocID="{8EE97EB0-677B-4AD8-A92C-21B3640F6EF2}" presName="ConnectorPoint" presStyleLbl="fgAcc1" presStyleIdx="3" presStyleCnt="7"/>
      <dgm:spPr>
        <a:solidFill>
          <a:schemeClr val="lt1">
            <a:alpha val="90000"/>
            <a:hueOff val="0"/>
            <a:satOff val="0"/>
            <a:lumOff val="0"/>
            <a:alphaOff val="0"/>
          </a:schemeClr>
        </a:solidFill>
        <a:ln w="12700" cap="flat" cmpd="sng" algn="ctr">
          <a:noFill/>
          <a:prstDash val="solid"/>
          <a:miter lim="800000"/>
        </a:ln>
        <a:effectLst/>
      </dgm:spPr>
    </dgm:pt>
    <dgm:pt modelId="{3B54451B-9619-4C14-8DC4-DA0CDC69ACF1}" type="pres">
      <dgm:prSet presAssocID="{8EE97EB0-677B-4AD8-A92C-21B3640F6EF2}" presName="EmptyPlaceHolder" presStyleCnt="0"/>
      <dgm:spPr/>
    </dgm:pt>
    <dgm:pt modelId="{545EEFBF-BC18-4183-BDDF-4114724AFDB9}" type="pres">
      <dgm:prSet presAssocID="{43FBE0EA-1BEA-4DC1-836B-CFAD8DD54DA2}" presName="spaceBetweenRectangles" presStyleCnt="0"/>
      <dgm:spPr/>
    </dgm:pt>
    <dgm:pt modelId="{1818BD7C-5E90-4DB9-AC0C-C036A352A61E}" type="pres">
      <dgm:prSet presAssocID="{7A46E8D4-66E8-4B46-904D-C88060C03CDF}" presName="composite" presStyleCnt="0"/>
      <dgm:spPr/>
    </dgm:pt>
    <dgm:pt modelId="{C972B6A1-577D-43D3-99BF-76B9F8B2E3B5}" type="pres">
      <dgm:prSet presAssocID="{7A46E8D4-66E8-4B46-904D-C88060C03CDF}" presName="L1TextContainer" presStyleLbl="revTx" presStyleIdx="4" presStyleCnt="7">
        <dgm:presLayoutVars>
          <dgm:chMax val="1"/>
          <dgm:chPref val="1"/>
          <dgm:bulletEnabled val="1"/>
        </dgm:presLayoutVars>
      </dgm:prSet>
      <dgm:spPr/>
    </dgm:pt>
    <dgm:pt modelId="{E802DD40-1FE4-4E8E-83A7-77FF42D92BED}" type="pres">
      <dgm:prSet presAssocID="{7A46E8D4-66E8-4B46-904D-C88060C03CDF}" presName="L2TextContainerWrapper" presStyleCnt="0">
        <dgm:presLayoutVars>
          <dgm:chMax val="0"/>
          <dgm:chPref val="0"/>
          <dgm:bulletEnabled val="1"/>
        </dgm:presLayoutVars>
      </dgm:prSet>
      <dgm:spPr/>
    </dgm:pt>
    <dgm:pt modelId="{18F3352C-2502-4FAD-89CC-40FAF83698B7}" type="pres">
      <dgm:prSet presAssocID="{7A46E8D4-66E8-4B46-904D-C88060C03CDF}" presName="L2TextContainer" presStyleLbl="bgAccFollowNode1" presStyleIdx="4" presStyleCnt="7"/>
      <dgm:spPr/>
    </dgm:pt>
    <dgm:pt modelId="{96673F3F-B12D-46C3-AD37-E26A7D9BB97E}" type="pres">
      <dgm:prSet presAssocID="{7A46E8D4-66E8-4B46-904D-C88060C03CDF}" presName="FlexibleEmptyPlaceHolder" presStyleCnt="0"/>
      <dgm:spPr/>
    </dgm:pt>
    <dgm:pt modelId="{E231FCB2-5351-4790-AD87-5B18FFC2BA51}" type="pres">
      <dgm:prSet presAssocID="{7A46E8D4-66E8-4B46-904D-C88060C03CDF}" presName="ConnectLine" presStyleLbl="alignNode1" presStyleIdx="4" presStyleCnt="7"/>
      <dgm:spPr>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gm:spPr>
    </dgm:pt>
    <dgm:pt modelId="{6281CAD0-ED0D-4274-8BEC-C16EB3603146}" type="pres">
      <dgm:prSet presAssocID="{7A46E8D4-66E8-4B46-904D-C88060C03CDF}" presName="ConnectorPoint" presStyleLbl="fgAcc1" presStyleIdx="4" presStyleCnt="7"/>
      <dgm:spPr>
        <a:solidFill>
          <a:schemeClr val="lt1">
            <a:alpha val="90000"/>
            <a:hueOff val="0"/>
            <a:satOff val="0"/>
            <a:lumOff val="0"/>
            <a:alphaOff val="0"/>
          </a:schemeClr>
        </a:solidFill>
        <a:ln w="12700" cap="flat" cmpd="sng" algn="ctr">
          <a:noFill/>
          <a:prstDash val="solid"/>
          <a:miter lim="800000"/>
        </a:ln>
        <a:effectLst/>
      </dgm:spPr>
    </dgm:pt>
    <dgm:pt modelId="{CF5DA0FC-9CA2-4108-BA84-4AF01FC09A74}" type="pres">
      <dgm:prSet presAssocID="{7A46E8D4-66E8-4B46-904D-C88060C03CDF}" presName="EmptyPlaceHolder" presStyleCnt="0"/>
      <dgm:spPr/>
    </dgm:pt>
    <dgm:pt modelId="{D3C51E08-9F69-49B7-B07F-C7E5AC5A512D}" type="pres">
      <dgm:prSet presAssocID="{3E643135-B8AE-4824-9827-7D3808C89417}" presName="spaceBetweenRectangles" presStyleCnt="0"/>
      <dgm:spPr/>
    </dgm:pt>
    <dgm:pt modelId="{08E99F38-2461-4A0C-A6EC-7CC353AB0046}" type="pres">
      <dgm:prSet presAssocID="{42B82D6A-6C5F-4204-98C1-F5FE4BDDEAA3}" presName="composite" presStyleCnt="0"/>
      <dgm:spPr/>
    </dgm:pt>
    <dgm:pt modelId="{4B303A40-5EDD-486D-A638-8855F9840B01}" type="pres">
      <dgm:prSet presAssocID="{42B82D6A-6C5F-4204-98C1-F5FE4BDDEAA3}" presName="L1TextContainer" presStyleLbl="revTx" presStyleIdx="5" presStyleCnt="7">
        <dgm:presLayoutVars>
          <dgm:chMax val="1"/>
          <dgm:chPref val="1"/>
          <dgm:bulletEnabled val="1"/>
        </dgm:presLayoutVars>
      </dgm:prSet>
      <dgm:spPr/>
    </dgm:pt>
    <dgm:pt modelId="{93B8A525-C920-45E2-A62B-56A0C0EF2EA0}" type="pres">
      <dgm:prSet presAssocID="{42B82D6A-6C5F-4204-98C1-F5FE4BDDEAA3}" presName="L2TextContainerWrapper" presStyleCnt="0">
        <dgm:presLayoutVars>
          <dgm:chMax val="0"/>
          <dgm:chPref val="0"/>
          <dgm:bulletEnabled val="1"/>
        </dgm:presLayoutVars>
      </dgm:prSet>
      <dgm:spPr/>
    </dgm:pt>
    <dgm:pt modelId="{E4AB493A-14CC-45F6-A360-441CA3540195}" type="pres">
      <dgm:prSet presAssocID="{42B82D6A-6C5F-4204-98C1-F5FE4BDDEAA3}" presName="L2TextContainer" presStyleLbl="bgAccFollowNode1" presStyleIdx="5" presStyleCnt="7"/>
      <dgm:spPr/>
    </dgm:pt>
    <dgm:pt modelId="{E6DD9A86-FAA9-402D-89C6-DFE54BABDD08}" type="pres">
      <dgm:prSet presAssocID="{42B82D6A-6C5F-4204-98C1-F5FE4BDDEAA3}" presName="FlexibleEmptyPlaceHolder" presStyleCnt="0"/>
      <dgm:spPr/>
    </dgm:pt>
    <dgm:pt modelId="{F940AD80-1CC2-4210-BB00-9495DD79B971}" type="pres">
      <dgm:prSet presAssocID="{42B82D6A-6C5F-4204-98C1-F5FE4BDDEAA3}" presName="ConnectLine" presStyleLbl="alignNode1" presStyleIdx="5" presStyleCnt="7"/>
      <dgm:spPr>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gm:spPr>
    </dgm:pt>
    <dgm:pt modelId="{D4B1E975-0450-4CFF-BF4E-1B6E9B296CCE}" type="pres">
      <dgm:prSet presAssocID="{42B82D6A-6C5F-4204-98C1-F5FE4BDDEAA3}" presName="ConnectorPoint" presStyleLbl="fgAcc1" presStyleIdx="5" presStyleCnt="7"/>
      <dgm:spPr>
        <a:solidFill>
          <a:schemeClr val="lt1">
            <a:alpha val="90000"/>
            <a:hueOff val="0"/>
            <a:satOff val="0"/>
            <a:lumOff val="0"/>
            <a:alphaOff val="0"/>
          </a:schemeClr>
        </a:solidFill>
        <a:ln w="12700" cap="flat" cmpd="sng" algn="ctr">
          <a:noFill/>
          <a:prstDash val="solid"/>
          <a:miter lim="800000"/>
        </a:ln>
        <a:effectLst/>
      </dgm:spPr>
    </dgm:pt>
    <dgm:pt modelId="{BBB8E1DB-E3CA-4CE6-AC1C-49BC61CF76C7}" type="pres">
      <dgm:prSet presAssocID="{42B82D6A-6C5F-4204-98C1-F5FE4BDDEAA3}" presName="EmptyPlaceHolder" presStyleCnt="0"/>
      <dgm:spPr/>
    </dgm:pt>
    <dgm:pt modelId="{BD906AEF-D4FC-46EE-9BC0-445957144CA5}" type="pres">
      <dgm:prSet presAssocID="{E8ABF8AD-32F1-4A82-8269-55955AE7056C}" presName="spaceBetweenRectangles" presStyleCnt="0"/>
      <dgm:spPr/>
    </dgm:pt>
    <dgm:pt modelId="{7258D7E5-18D9-452E-8292-75171A8C0327}" type="pres">
      <dgm:prSet presAssocID="{F0BE3D7D-9ECB-4B9A-95D0-D92A7404FAC5}" presName="composite" presStyleCnt="0"/>
      <dgm:spPr/>
    </dgm:pt>
    <dgm:pt modelId="{2EBE772E-A73E-4C89-8009-2769B6D240A7}" type="pres">
      <dgm:prSet presAssocID="{F0BE3D7D-9ECB-4B9A-95D0-D92A7404FAC5}" presName="L1TextContainer" presStyleLbl="revTx" presStyleIdx="6" presStyleCnt="7">
        <dgm:presLayoutVars>
          <dgm:chMax val="1"/>
          <dgm:chPref val="1"/>
          <dgm:bulletEnabled val="1"/>
        </dgm:presLayoutVars>
      </dgm:prSet>
      <dgm:spPr/>
    </dgm:pt>
    <dgm:pt modelId="{3C2C2381-5F11-4AB4-83FB-0D3BC9AE8D61}" type="pres">
      <dgm:prSet presAssocID="{F0BE3D7D-9ECB-4B9A-95D0-D92A7404FAC5}" presName="L2TextContainerWrapper" presStyleCnt="0">
        <dgm:presLayoutVars>
          <dgm:chMax val="0"/>
          <dgm:chPref val="0"/>
          <dgm:bulletEnabled val="1"/>
        </dgm:presLayoutVars>
      </dgm:prSet>
      <dgm:spPr/>
    </dgm:pt>
    <dgm:pt modelId="{0C59BDD0-9D8D-42EF-BAD6-B17356D41C5E}" type="pres">
      <dgm:prSet presAssocID="{F0BE3D7D-9ECB-4B9A-95D0-D92A7404FAC5}" presName="L2TextContainer" presStyleLbl="bgAccFollowNode1" presStyleIdx="6" presStyleCnt="7"/>
      <dgm:spPr/>
    </dgm:pt>
    <dgm:pt modelId="{CEB3D940-1969-4BDA-89F9-6B60CF0F100C}" type="pres">
      <dgm:prSet presAssocID="{F0BE3D7D-9ECB-4B9A-95D0-D92A7404FAC5}" presName="FlexibleEmptyPlaceHolder" presStyleCnt="0"/>
      <dgm:spPr/>
    </dgm:pt>
    <dgm:pt modelId="{E4D30964-7AAF-45DA-8F79-E62BDC372833}" type="pres">
      <dgm:prSet presAssocID="{F0BE3D7D-9ECB-4B9A-95D0-D92A7404FAC5}" presName="ConnectLine" presStyleLbl="alignNode1" presStyleIdx="6" presStyleCnt="7"/>
      <dgm:spPr>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gm:spPr>
    </dgm:pt>
    <dgm:pt modelId="{A7316C43-17A7-4EB0-8CE6-67886F546A36}" type="pres">
      <dgm:prSet presAssocID="{F0BE3D7D-9ECB-4B9A-95D0-D92A7404FAC5}" presName="ConnectorPoint" presStyleLbl="fgAcc1" presStyleIdx="6" presStyleCnt="7"/>
      <dgm:spPr>
        <a:solidFill>
          <a:schemeClr val="lt1">
            <a:alpha val="90000"/>
            <a:hueOff val="0"/>
            <a:satOff val="0"/>
            <a:lumOff val="0"/>
            <a:alphaOff val="0"/>
          </a:schemeClr>
        </a:solidFill>
        <a:ln w="12700" cap="flat" cmpd="sng" algn="ctr">
          <a:noFill/>
          <a:prstDash val="solid"/>
          <a:miter lim="800000"/>
        </a:ln>
        <a:effectLst/>
      </dgm:spPr>
    </dgm:pt>
    <dgm:pt modelId="{850E8046-9430-4690-8B6E-58450D32AF9D}" type="pres">
      <dgm:prSet presAssocID="{F0BE3D7D-9ECB-4B9A-95D0-D92A7404FAC5}" presName="EmptyPlaceHolder" presStyleCnt="0"/>
      <dgm:spPr/>
    </dgm:pt>
  </dgm:ptLst>
  <dgm:cxnLst>
    <dgm:cxn modelId="{17523304-4A47-419B-B0BF-027099C0DBAB}" type="presOf" srcId="{959DC29F-EEA4-4870-A65F-0C542259A1B3}" destId="{E4AB493A-14CC-45F6-A360-441CA3540195}" srcOrd="0" destOrd="0" presId="urn:microsoft.com/office/officeart/2017/3/layout/HorizontalPathTimeline"/>
    <dgm:cxn modelId="{CEDF4B13-35D3-49C9-B2F0-A79BD08BFB6C}" type="presOf" srcId="{41F10B1D-C3DD-49BF-923C-79541BA37B4D}" destId="{523146DD-FD53-4952-945F-520FD43B1FEA}" srcOrd="0" destOrd="0" presId="urn:microsoft.com/office/officeart/2017/3/layout/HorizontalPathTimeline"/>
    <dgm:cxn modelId="{0A896814-36E5-4572-A4F7-93601209DB96}" type="presOf" srcId="{7A46E8D4-66E8-4B46-904D-C88060C03CDF}" destId="{C972B6A1-577D-43D3-99BF-76B9F8B2E3B5}" srcOrd="0" destOrd="0" presId="urn:microsoft.com/office/officeart/2017/3/layout/HorizontalPathTimeline"/>
    <dgm:cxn modelId="{75960618-2579-410A-A292-4A1F28A9E6EC}" srcId="{B57567F5-525F-4E2A-A2F3-FA144DE86F7B}" destId="{42B82D6A-6C5F-4204-98C1-F5FE4BDDEAA3}" srcOrd="5" destOrd="0" parTransId="{88E5A3EF-A99C-4742-97B4-B1E53F6B8DEC}" sibTransId="{E8ABF8AD-32F1-4A82-8269-55955AE7056C}"/>
    <dgm:cxn modelId="{E2AC1D1F-716E-4DAC-A0B0-F4D96D866997}" srcId="{7A46E8D4-66E8-4B46-904D-C88060C03CDF}" destId="{0FE1D2F5-20AE-478A-ABD0-3DEE06175637}" srcOrd="0" destOrd="0" parTransId="{F2D0876A-5283-4E29-A23F-DFD1CC2C6ABE}" sibTransId="{90F3D2DD-B56B-4537-A500-187481070CEF}"/>
    <dgm:cxn modelId="{01060925-EFC3-4DCF-A3CC-8CD803411838}" type="presOf" srcId="{B8BC658C-CED9-4D8C-9611-DEFB5794CC6E}" destId="{18F3352C-2502-4FAD-89CC-40FAF83698B7}" srcOrd="0" destOrd="2" presId="urn:microsoft.com/office/officeart/2017/3/layout/HorizontalPathTimeline"/>
    <dgm:cxn modelId="{13B9B52A-3558-46B4-8DE2-C26B04E38412}" srcId="{7A46E8D4-66E8-4B46-904D-C88060C03CDF}" destId="{B8BC658C-CED9-4D8C-9611-DEFB5794CC6E}" srcOrd="2" destOrd="0" parTransId="{BF66752D-2FA2-4D94-A537-1F465C3F0BC4}" sibTransId="{3C784393-E76E-427B-95E7-D60E481F33AA}"/>
    <dgm:cxn modelId="{FA77202C-BF1C-4BF9-880D-C51F1ECF67D5}" type="presOf" srcId="{8EE97EB0-677B-4AD8-A92C-21B3640F6EF2}" destId="{40B178AB-C293-40B8-A3A2-C4F8CDCA538E}" srcOrd="0" destOrd="0" presId="urn:microsoft.com/office/officeart/2017/3/layout/HorizontalPathTimeline"/>
    <dgm:cxn modelId="{D484452D-5FB1-4A64-817F-AE92BF374785}" type="presOf" srcId="{B17C9FE5-7935-44F8-8F74-B275DE7DA57C}" destId="{E4AB493A-14CC-45F6-A360-441CA3540195}" srcOrd="0" destOrd="1" presId="urn:microsoft.com/office/officeart/2017/3/layout/HorizontalPathTimeline"/>
    <dgm:cxn modelId="{D1FE1730-EC96-4E03-A79D-858EBDF4F36A}" type="presOf" srcId="{213A09FA-72E9-47C9-A477-B01EB1D7EB6A}" destId="{0C59BDD0-9D8D-42EF-BAD6-B17356D41C5E}" srcOrd="0" destOrd="2" presId="urn:microsoft.com/office/officeart/2017/3/layout/HorizontalPathTimeline"/>
    <dgm:cxn modelId="{51849B31-3E8D-42A7-8BF9-53B302E6804A}" srcId="{1726ED36-6CB7-4F80-BB4F-1E657E961DCA}" destId="{3171729D-A5EB-4D2E-B86A-1022445F1457}" srcOrd="1" destOrd="0" parTransId="{00ADFD5E-4051-4204-8CE0-FBA5E1BDB110}" sibTransId="{42DF218B-BA6E-4BC6-852E-113CA3EAF10D}"/>
    <dgm:cxn modelId="{ACCC4F39-8BCB-46F3-A146-E8436B5845FA}" type="presOf" srcId="{F0BE3D7D-9ECB-4B9A-95D0-D92A7404FAC5}" destId="{2EBE772E-A73E-4C89-8009-2769B6D240A7}" srcOrd="0" destOrd="0" presId="urn:microsoft.com/office/officeart/2017/3/layout/HorizontalPathTimeline"/>
    <dgm:cxn modelId="{6873B039-15A4-49BE-BA39-FC841C1DDB87}" srcId="{B57567F5-525F-4E2A-A2F3-FA144DE86F7B}" destId="{F0BE3D7D-9ECB-4B9A-95D0-D92A7404FAC5}" srcOrd="6" destOrd="0" parTransId="{8315AFEC-3ADC-48F1-B1A7-E2E4D735425A}" sibTransId="{A608A912-15EE-4C27-9983-51CF3FE36CD9}"/>
    <dgm:cxn modelId="{BB49483F-1200-4240-B6C6-AAEC21CCAB59}" srcId="{B57567F5-525F-4E2A-A2F3-FA144DE86F7B}" destId="{7A46E8D4-66E8-4B46-904D-C88060C03CDF}" srcOrd="4" destOrd="0" parTransId="{E628F30D-F298-4F9E-A061-A705C35B01D6}" sibTransId="{3E643135-B8AE-4824-9827-7D3808C89417}"/>
    <dgm:cxn modelId="{00558A62-8C8E-4B2D-8B16-26E1F3557734}" type="presOf" srcId="{B57567F5-525F-4E2A-A2F3-FA144DE86F7B}" destId="{1DC2FE20-6922-46A9-AF17-2824F7A8F38E}" srcOrd="0" destOrd="0" presId="urn:microsoft.com/office/officeart/2017/3/layout/HorizontalPathTimeline"/>
    <dgm:cxn modelId="{D353846A-3D90-4876-9410-9D933926BA2B}" srcId="{F0BE3D7D-9ECB-4B9A-95D0-D92A7404FAC5}" destId="{0A164049-AC9F-4A84-9FC5-4C3EE432601B}" srcOrd="1" destOrd="0" parTransId="{B2360FCA-3487-43BA-BDFD-206D10DC95C0}" sibTransId="{C8F4B764-25BF-413D-9E46-F6B5ACEC0A92}"/>
    <dgm:cxn modelId="{FF5BC16C-2890-4724-97FC-E6F17692D016}" type="presOf" srcId="{B6C9E7A7-608E-4404-8F99-B719CEF6A574}" destId="{E4AB493A-14CC-45F6-A360-441CA3540195}" srcOrd="0" destOrd="2" presId="urn:microsoft.com/office/officeart/2017/3/layout/HorizontalPathTimeline"/>
    <dgm:cxn modelId="{345F034D-A36B-40D8-A953-EC697759AEF5}" srcId="{1778A795-B9AA-4845-A317-0E3C0A337F21}" destId="{F2C403C1-4CF5-4809-B29F-3A0809FABC8F}" srcOrd="1" destOrd="0" parTransId="{691A9C97-6D9C-438E-B445-81D410ACA9B8}" sibTransId="{43C21D59-1DBA-4DFC-9EF9-14FFD5563B74}"/>
    <dgm:cxn modelId="{7658F66D-F547-4F70-A9B4-AAC2B4C408DD}" srcId="{2A15ACCF-B7F5-49E1-903F-5CA6BE948D8C}" destId="{41F10B1D-C3DD-49BF-923C-79541BA37B4D}" srcOrd="0" destOrd="0" parTransId="{4C3AE2DB-E71D-42D9-86D2-16244C925B35}" sibTransId="{F1F2A7EA-FDDF-4E2D-B719-F0003685CD31}"/>
    <dgm:cxn modelId="{5905FE4E-F75C-40E4-A71F-95A46756B651}" srcId="{F0BE3D7D-9ECB-4B9A-95D0-D92A7404FAC5}" destId="{8D25BDD7-10FA-4C7B-B4D3-6A011A92D941}" srcOrd="0" destOrd="0" parTransId="{84F2D6FF-6169-4C57-A73C-E7BC5E12C6EC}" sibTransId="{E5B90541-1ECF-4386-8889-366EFE5EED32}"/>
    <dgm:cxn modelId="{577CA770-AC9A-44AE-B61D-BFC4BDA66894}" srcId="{B57567F5-525F-4E2A-A2F3-FA144DE86F7B}" destId="{1778A795-B9AA-4845-A317-0E3C0A337F21}" srcOrd="1" destOrd="0" parTransId="{DAF1CDD1-0B17-4823-9FB8-0B5CF7FB0E5C}" sibTransId="{864F5DDC-DF61-47AD-BCC4-4E39DAA347CF}"/>
    <dgm:cxn modelId="{9CC4CD74-D357-42F2-AD4C-C2BB9A4E046D}" type="presOf" srcId="{0FE1D2F5-20AE-478A-ABD0-3DEE06175637}" destId="{18F3352C-2502-4FAD-89CC-40FAF83698B7}" srcOrd="0" destOrd="0" presId="urn:microsoft.com/office/officeart/2017/3/layout/HorizontalPathTimeline"/>
    <dgm:cxn modelId="{0EB1B777-6D8D-4965-93AB-8A91B283F29B}" srcId="{42B82D6A-6C5F-4204-98C1-F5FE4BDDEAA3}" destId="{B6C9E7A7-608E-4404-8F99-B719CEF6A574}" srcOrd="2" destOrd="0" parTransId="{13F10D72-950A-4417-A292-EA26920AC248}" sibTransId="{138C9785-E8C9-4DD0-9FB3-A4651F58AFB4}"/>
    <dgm:cxn modelId="{60588A79-9830-486C-8244-3FBE476D0CD8}" srcId="{B57567F5-525F-4E2A-A2F3-FA144DE86F7B}" destId="{1726ED36-6CB7-4F80-BB4F-1E657E961DCA}" srcOrd="2" destOrd="0" parTransId="{79C6D302-8CEF-41DA-991B-BA80B1A4B2C7}" sibTransId="{67E52E97-6DCE-48F8-818B-6268846E2D4E}"/>
    <dgm:cxn modelId="{4E89597F-555E-4256-B676-BD1B5F35C9D4}" type="presOf" srcId="{96DE85C6-92ED-47FA-84B0-839FD72D29F2}" destId="{69EE3450-2A59-4D41-AC70-F4C494364106}" srcOrd="0" destOrd="0" presId="urn:microsoft.com/office/officeart/2017/3/layout/HorizontalPathTimeline"/>
    <dgm:cxn modelId="{E4635186-0CF9-427F-A3FF-0AE5249E3BDD}" srcId="{1778A795-B9AA-4845-A317-0E3C0A337F21}" destId="{8AE6A577-37B1-4A19-9098-77A38604AA6E}" srcOrd="0" destOrd="0" parTransId="{EBE01E82-F319-4A3C-BC94-1B4307C21EED}" sibTransId="{B447F303-3FE4-4D63-9241-9583F57A6C52}"/>
    <dgm:cxn modelId="{D8104D8F-3B60-4550-A73B-33BF5B38602A}" srcId="{7A46E8D4-66E8-4B46-904D-C88060C03CDF}" destId="{134FBFC9-A6A6-42EB-9D09-58C2F27ECB0E}" srcOrd="1" destOrd="0" parTransId="{8E0B1C60-429B-404D-BA92-1A76498A2F84}" sibTransId="{ACDA2CA6-CD67-4F63-8F97-46E5DCB0B130}"/>
    <dgm:cxn modelId="{0D28EF90-2B32-466E-AD85-69B06CAE216E}" type="presOf" srcId="{1726ED36-6CB7-4F80-BB4F-1E657E961DCA}" destId="{8F5C6BDF-0ADA-4650-A2F2-1D43ECEDB3CE}" srcOrd="0" destOrd="0" presId="urn:microsoft.com/office/officeart/2017/3/layout/HorizontalPathTimeline"/>
    <dgm:cxn modelId="{9DCF3896-D5F5-4458-835F-EA29683AFFE9}" srcId="{42B82D6A-6C5F-4204-98C1-F5FE4BDDEAA3}" destId="{959DC29F-EEA4-4870-A65F-0C542259A1B3}" srcOrd="0" destOrd="0" parTransId="{63712391-FBE2-4F39-B3A2-BE72648488F5}" sibTransId="{C1B23E7A-C54C-42D8-ABF1-BEC54454AFEC}"/>
    <dgm:cxn modelId="{4D8A95AA-C9D1-4C68-BC45-A7CA36875C04}" srcId="{1726ED36-6CB7-4F80-BB4F-1E657E961DCA}" destId="{96DE85C6-92ED-47FA-84B0-839FD72D29F2}" srcOrd="0" destOrd="0" parTransId="{8C410E4A-7A06-49DF-962E-5AE50B721544}" sibTransId="{4EF07620-402B-4AC2-BA64-9218F081D5C9}"/>
    <dgm:cxn modelId="{95C6ADB6-FFA8-48F1-A0BD-4F341DF63D9B}" type="presOf" srcId="{8AE6A577-37B1-4A19-9098-77A38604AA6E}" destId="{FC54AFF8-224D-4AA0-AD3C-4C72719AC196}" srcOrd="0" destOrd="0" presId="urn:microsoft.com/office/officeart/2017/3/layout/HorizontalPathTimeline"/>
    <dgm:cxn modelId="{2C86B5B9-C4C1-42D0-BF9C-9387F8AE5E39}" type="presOf" srcId="{0A164049-AC9F-4A84-9FC5-4C3EE432601B}" destId="{0C59BDD0-9D8D-42EF-BAD6-B17356D41C5E}" srcOrd="0" destOrd="1" presId="urn:microsoft.com/office/officeart/2017/3/layout/HorizontalPathTimeline"/>
    <dgm:cxn modelId="{AF3DFEB9-773D-4F50-850D-FE7AC330D7A2}" type="presOf" srcId="{134F3543-E8FF-4D46-A5B9-86400CEB0828}" destId="{523146DD-FD53-4952-945F-520FD43B1FEA}" srcOrd="0" destOrd="1" presId="urn:microsoft.com/office/officeart/2017/3/layout/HorizontalPathTimeline"/>
    <dgm:cxn modelId="{461D5EBA-659C-4B2C-9384-E7C0B7855646}" type="presOf" srcId="{134FBFC9-A6A6-42EB-9D09-58C2F27ECB0E}" destId="{18F3352C-2502-4FAD-89CC-40FAF83698B7}" srcOrd="0" destOrd="1" presId="urn:microsoft.com/office/officeart/2017/3/layout/HorizontalPathTimeline"/>
    <dgm:cxn modelId="{A29E28BD-E9D5-4E60-BD4E-092FC5F3B7A7}" srcId="{2A15ACCF-B7F5-49E1-903F-5CA6BE948D8C}" destId="{134F3543-E8FF-4D46-A5B9-86400CEB0828}" srcOrd="1" destOrd="0" parTransId="{35041D66-2BE1-4BCC-85E5-73AD63EE7046}" sibTransId="{85494BA1-2B02-421C-A7E1-FEB5DE2B7C3B}"/>
    <dgm:cxn modelId="{AB1ADCBE-E835-4ABF-A55B-A8923675C614}" type="presOf" srcId="{2A15ACCF-B7F5-49E1-903F-5CA6BE948D8C}" destId="{5CF94140-58E7-44BC-985B-E5DA3D75023E}" srcOrd="0" destOrd="0" presId="urn:microsoft.com/office/officeart/2017/3/layout/HorizontalPathTimeline"/>
    <dgm:cxn modelId="{82B094C4-46C5-4010-938F-082EB4769223}" srcId="{8EE97EB0-677B-4AD8-A92C-21B3640F6EF2}" destId="{78B1139E-2E64-4682-AE98-05E33DF2647F}" srcOrd="1" destOrd="0" parTransId="{566E7CD2-9EDC-46CA-9A06-E52364A66120}" sibTransId="{1461AE4A-6244-4168-A1FE-5D8ABDDEA0D0}"/>
    <dgm:cxn modelId="{F477B4C5-5169-4FD7-BBC3-3FE91C13B639}" type="presOf" srcId="{64373F2A-FDCA-41E5-A084-9BF64273AE04}" destId="{DC85E423-6302-426C-A8F9-6C87759D5848}" srcOrd="0" destOrd="0" presId="urn:microsoft.com/office/officeart/2017/3/layout/HorizontalPathTimeline"/>
    <dgm:cxn modelId="{CCEFA7C8-995D-4DCB-BA1D-4A3F578A9D47}" type="presOf" srcId="{1778A795-B9AA-4845-A317-0E3C0A337F21}" destId="{846EF695-8F49-4682-B50A-F1B799C4DAAB}" srcOrd="0" destOrd="0" presId="urn:microsoft.com/office/officeart/2017/3/layout/HorizontalPathTimeline"/>
    <dgm:cxn modelId="{C01D3FD1-0D43-4088-B362-E410741C6564}" srcId="{42B82D6A-6C5F-4204-98C1-F5FE4BDDEAA3}" destId="{B17C9FE5-7935-44F8-8F74-B275DE7DA57C}" srcOrd="1" destOrd="0" parTransId="{2082E2A6-5733-4088-84A4-30EC1F75AB7A}" sibTransId="{938BBA3D-BD67-4183-8F21-ACE2E4395F0C}"/>
    <dgm:cxn modelId="{4E42A0D5-4F85-4AA9-BD4F-CD70C6DDBD76}" srcId="{B57567F5-525F-4E2A-A2F3-FA144DE86F7B}" destId="{8EE97EB0-677B-4AD8-A92C-21B3640F6EF2}" srcOrd="3" destOrd="0" parTransId="{FFBC8D01-9A6F-4A05-BFF0-0BED7612CF81}" sibTransId="{43FBE0EA-1BEA-4DC1-836B-CFAD8DD54DA2}"/>
    <dgm:cxn modelId="{3C5E54D9-270F-4964-8901-31F08401E73C}" type="presOf" srcId="{F2C403C1-4CF5-4809-B29F-3A0809FABC8F}" destId="{FC54AFF8-224D-4AA0-AD3C-4C72719AC196}" srcOrd="0" destOrd="1" presId="urn:microsoft.com/office/officeart/2017/3/layout/HorizontalPathTimeline"/>
    <dgm:cxn modelId="{42DFD0DC-37B5-4585-AF16-0017668AEB04}" srcId="{F0BE3D7D-9ECB-4B9A-95D0-D92A7404FAC5}" destId="{213A09FA-72E9-47C9-A477-B01EB1D7EB6A}" srcOrd="2" destOrd="0" parTransId="{D8904289-711C-4A34-A612-B0D28BAB2C90}" sibTransId="{A4C0897D-FD47-404B-AF54-254F4A66ED49}"/>
    <dgm:cxn modelId="{32C8A1E2-F07E-4244-9E36-C47EA722B3CF}" type="presOf" srcId="{78B1139E-2E64-4682-AE98-05E33DF2647F}" destId="{DC85E423-6302-426C-A8F9-6C87759D5848}" srcOrd="0" destOrd="1" presId="urn:microsoft.com/office/officeart/2017/3/layout/HorizontalPathTimeline"/>
    <dgm:cxn modelId="{DFBE04E7-9C8A-4170-83E4-8FE8A1C7DCE6}" type="presOf" srcId="{8D25BDD7-10FA-4C7B-B4D3-6A011A92D941}" destId="{0C59BDD0-9D8D-42EF-BAD6-B17356D41C5E}" srcOrd="0" destOrd="0" presId="urn:microsoft.com/office/officeart/2017/3/layout/HorizontalPathTimeline"/>
    <dgm:cxn modelId="{09694FE7-7768-401D-9C3E-5D5D528B3C48}" type="presOf" srcId="{42B82D6A-6C5F-4204-98C1-F5FE4BDDEAA3}" destId="{4B303A40-5EDD-486D-A638-8855F9840B01}" srcOrd="0" destOrd="0" presId="urn:microsoft.com/office/officeart/2017/3/layout/HorizontalPathTimeline"/>
    <dgm:cxn modelId="{0ABEBCEB-6FE9-4036-AEDF-7A1A5BFCC476}" srcId="{8EE97EB0-677B-4AD8-A92C-21B3640F6EF2}" destId="{64373F2A-FDCA-41E5-A084-9BF64273AE04}" srcOrd="0" destOrd="0" parTransId="{8537CD4C-B35F-461A-B8DE-9E522496B727}" sibTransId="{0C4F86DA-0809-4AC5-81B4-6FCACDB95DD6}"/>
    <dgm:cxn modelId="{38C81EEC-D36D-4F9E-8791-07BF7E67995D}" srcId="{B57567F5-525F-4E2A-A2F3-FA144DE86F7B}" destId="{2A15ACCF-B7F5-49E1-903F-5CA6BE948D8C}" srcOrd="0" destOrd="0" parTransId="{CC829E9A-F6AC-43A1-9F4A-93BF2C68305A}" sibTransId="{131A59F0-41FE-461B-8E14-5C98829E2DC2}"/>
    <dgm:cxn modelId="{8E2F56FC-DC4E-4F53-8817-3E1871A2E12A}" type="presOf" srcId="{3171729D-A5EB-4D2E-B86A-1022445F1457}" destId="{69EE3450-2A59-4D41-AC70-F4C494364106}" srcOrd="0" destOrd="1" presId="urn:microsoft.com/office/officeart/2017/3/layout/HorizontalPathTimeline"/>
    <dgm:cxn modelId="{1CC27DB6-BEDD-428A-8E95-5EF62914B94B}" type="presParOf" srcId="{1DC2FE20-6922-46A9-AF17-2824F7A8F38E}" destId="{179DCB08-69EC-480C-86C5-9B020AE78D74}" srcOrd="0" destOrd="0" presId="urn:microsoft.com/office/officeart/2017/3/layout/HorizontalPathTimeline"/>
    <dgm:cxn modelId="{B33FBDA7-42EE-48E6-800C-AA2E13491E3A}" type="presParOf" srcId="{1DC2FE20-6922-46A9-AF17-2824F7A8F38E}" destId="{FCEB8182-CC71-47D7-AF7B-598BF2F1B899}" srcOrd="1" destOrd="0" presId="urn:microsoft.com/office/officeart/2017/3/layout/HorizontalPathTimeline"/>
    <dgm:cxn modelId="{D4F39338-77F1-473D-9D8D-8E1B1095108F}" type="presParOf" srcId="{FCEB8182-CC71-47D7-AF7B-598BF2F1B899}" destId="{4C87C664-5BD8-46F2-B682-5BDE533F24C6}" srcOrd="0" destOrd="0" presId="urn:microsoft.com/office/officeart/2017/3/layout/HorizontalPathTimeline"/>
    <dgm:cxn modelId="{6F970351-5F32-4B93-8DB3-DE6E19010AD2}" type="presParOf" srcId="{4C87C664-5BD8-46F2-B682-5BDE533F24C6}" destId="{5CF94140-58E7-44BC-985B-E5DA3D75023E}" srcOrd="0" destOrd="0" presId="urn:microsoft.com/office/officeart/2017/3/layout/HorizontalPathTimeline"/>
    <dgm:cxn modelId="{5C3E2BAA-78C0-4499-B2ED-773E487D14EA}" type="presParOf" srcId="{4C87C664-5BD8-46F2-B682-5BDE533F24C6}" destId="{D376BE01-7750-46EC-B570-78A6B94DFAD9}" srcOrd="1" destOrd="0" presId="urn:microsoft.com/office/officeart/2017/3/layout/HorizontalPathTimeline"/>
    <dgm:cxn modelId="{59D377D3-BEE6-4524-A68F-BB9F6725F3C1}" type="presParOf" srcId="{D376BE01-7750-46EC-B570-78A6B94DFAD9}" destId="{523146DD-FD53-4952-945F-520FD43B1FEA}" srcOrd="0" destOrd="0" presId="urn:microsoft.com/office/officeart/2017/3/layout/HorizontalPathTimeline"/>
    <dgm:cxn modelId="{A4019279-BBE4-4135-A743-C73602F00697}" type="presParOf" srcId="{D376BE01-7750-46EC-B570-78A6B94DFAD9}" destId="{F4705ECD-9A8C-4ECE-8FF1-E1BB1DBE0E5F}" srcOrd="1" destOrd="0" presId="urn:microsoft.com/office/officeart/2017/3/layout/HorizontalPathTimeline"/>
    <dgm:cxn modelId="{9B76FC95-1771-4719-898E-B85D5949DA13}" type="presParOf" srcId="{4C87C664-5BD8-46F2-B682-5BDE533F24C6}" destId="{9155149C-E4EC-4959-BB34-003285D12D57}" srcOrd="2" destOrd="0" presId="urn:microsoft.com/office/officeart/2017/3/layout/HorizontalPathTimeline"/>
    <dgm:cxn modelId="{5615BBAA-CC05-4365-BECC-C1C9DD7A19FF}" type="presParOf" srcId="{4C87C664-5BD8-46F2-B682-5BDE533F24C6}" destId="{A99C6C85-BDA6-4D8B-BA46-C5D3102C3961}" srcOrd="3" destOrd="0" presId="urn:microsoft.com/office/officeart/2017/3/layout/HorizontalPathTimeline"/>
    <dgm:cxn modelId="{2A989361-E3CD-42D5-BDED-2F2117D07FCB}" type="presParOf" srcId="{4C87C664-5BD8-46F2-B682-5BDE533F24C6}" destId="{452B9646-6E6C-4FE8-B6A1-815586F36D3A}" srcOrd="4" destOrd="0" presId="urn:microsoft.com/office/officeart/2017/3/layout/HorizontalPathTimeline"/>
    <dgm:cxn modelId="{BF1E98B5-BE7A-4787-A398-144F2D4BB6C9}" type="presParOf" srcId="{FCEB8182-CC71-47D7-AF7B-598BF2F1B899}" destId="{B4F899D7-25C6-42F2-B63E-0B1FAD5E450F}" srcOrd="1" destOrd="0" presId="urn:microsoft.com/office/officeart/2017/3/layout/HorizontalPathTimeline"/>
    <dgm:cxn modelId="{70103911-3B8F-40D0-AB68-7FD3A8099EC6}" type="presParOf" srcId="{FCEB8182-CC71-47D7-AF7B-598BF2F1B899}" destId="{0370CD17-32C2-44DA-91D5-7246B9E44647}" srcOrd="2" destOrd="0" presId="urn:microsoft.com/office/officeart/2017/3/layout/HorizontalPathTimeline"/>
    <dgm:cxn modelId="{FBF5934B-3F0B-4089-9B15-9BF02A589563}" type="presParOf" srcId="{0370CD17-32C2-44DA-91D5-7246B9E44647}" destId="{846EF695-8F49-4682-B50A-F1B799C4DAAB}" srcOrd="0" destOrd="0" presId="urn:microsoft.com/office/officeart/2017/3/layout/HorizontalPathTimeline"/>
    <dgm:cxn modelId="{1F246261-CDDB-4DD6-BF98-D777241BD556}" type="presParOf" srcId="{0370CD17-32C2-44DA-91D5-7246B9E44647}" destId="{1B3F1AF7-2DD5-4569-B10A-ACA2CD2A46F0}" srcOrd="1" destOrd="0" presId="urn:microsoft.com/office/officeart/2017/3/layout/HorizontalPathTimeline"/>
    <dgm:cxn modelId="{F39FF0CE-F893-42A7-BCEA-9DA773A5F471}" type="presParOf" srcId="{1B3F1AF7-2DD5-4569-B10A-ACA2CD2A46F0}" destId="{FC54AFF8-224D-4AA0-AD3C-4C72719AC196}" srcOrd="0" destOrd="0" presId="urn:microsoft.com/office/officeart/2017/3/layout/HorizontalPathTimeline"/>
    <dgm:cxn modelId="{E47E0955-116C-4D51-8125-15F5A240647E}" type="presParOf" srcId="{1B3F1AF7-2DD5-4569-B10A-ACA2CD2A46F0}" destId="{2A144F5C-2C97-4163-97A9-3068AA4BF14E}" srcOrd="1" destOrd="0" presId="urn:microsoft.com/office/officeart/2017/3/layout/HorizontalPathTimeline"/>
    <dgm:cxn modelId="{B49EC306-FAB8-498C-ABF2-6815875E4457}" type="presParOf" srcId="{0370CD17-32C2-44DA-91D5-7246B9E44647}" destId="{85DCF8DA-93B4-43C2-A157-ADC1F0B6296C}" srcOrd="2" destOrd="0" presId="urn:microsoft.com/office/officeart/2017/3/layout/HorizontalPathTimeline"/>
    <dgm:cxn modelId="{784CFF0A-F8E2-44B0-AC87-A590FB2A12E0}" type="presParOf" srcId="{0370CD17-32C2-44DA-91D5-7246B9E44647}" destId="{DC5195B5-D0F1-43A4-A802-3BAB0DB0468B}" srcOrd="3" destOrd="0" presId="urn:microsoft.com/office/officeart/2017/3/layout/HorizontalPathTimeline"/>
    <dgm:cxn modelId="{DBCDD39B-70CC-4BDF-81AA-AAECE18DE2FB}" type="presParOf" srcId="{0370CD17-32C2-44DA-91D5-7246B9E44647}" destId="{B0345BD7-1C1B-477B-BFBF-618E3588FCF3}" srcOrd="4" destOrd="0" presId="urn:microsoft.com/office/officeart/2017/3/layout/HorizontalPathTimeline"/>
    <dgm:cxn modelId="{AF9894D2-509F-4653-B1D0-86ACFCCE3E7A}" type="presParOf" srcId="{FCEB8182-CC71-47D7-AF7B-598BF2F1B899}" destId="{3043D612-CA73-4711-9247-8C9778658EBA}" srcOrd="3" destOrd="0" presId="urn:microsoft.com/office/officeart/2017/3/layout/HorizontalPathTimeline"/>
    <dgm:cxn modelId="{1E81CB5B-4F51-4798-AA21-4949044B8C8A}" type="presParOf" srcId="{FCEB8182-CC71-47D7-AF7B-598BF2F1B899}" destId="{A47EA10E-05D3-419F-8599-28188AE20E93}" srcOrd="4" destOrd="0" presId="urn:microsoft.com/office/officeart/2017/3/layout/HorizontalPathTimeline"/>
    <dgm:cxn modelId="{2F9C3F04-6A5E-43C2-A666-CA061DAB8487}" type="presParOf" srcId="{A47EA10E-05D3-419F-8599-28188AE20E93}" destId="{8F5C6BDF-0ADA-4650-A2F2-1D43ECEDB3CE}" srcOrd="0" destOrd="0" presId="urn:microsoft.com/office/officeart/2017/3/layout/HorizontalPathTimeline"/>
    <dgm:cxn modelId="{7023208B-B473-49BA-8906-1296FBAD9A56}" type="presParOf" srcId="{A47EA10E-05D3-419F-8599-28188AE20E93}" destId="{29CBBDBB-F48F-40EC-A799-AF86F985D322}" srcOrd="1" destOrd="0" presId="urn:microsoft.com/office/officeart/2017/3/layout/HorizontalPathTimeline"/>
    <dgm:cxn modelId="{4294BC87-E99E-4DA2-ABCD-8F8A0728EF89}" type="presParOf" srcId="{29CBBDBB-F48F-40EC-A799-AF86F985D322}" destId="{69EE3450-2A59-4D41-AC70-F4C494364106}" srcOrd="0" destOrd="0" presId="urn:microsoft.com/office/officeart/2017/3/layout/HorizontalPathTimeline"/>
    <dgm:cxn modelId="{DB701FD1-0968-4638-91A0-5043089B58BB}" type="presParOf" srcId="{29CBBDBB-F48F-40EC-A799-AF86F985D322}" destId="{925B508F-5F8B-4CC3-A2CA-7A3926F5F8FE}" srcOrd="1" destOrd="0" presId="urn:microsoft.com/office/officeart/2017/3/layout/HorizontalPathTimeline"/>
    <dgm:cxn modelId="{2FF49C52-EE3B-431A-91F1-299488746C99}" type="presParOf" srcId="{A47EA10E-05D3-419F-8599-28188AE20E93}" destId="{ED86F3AE-405C-4B51-88EB-BCF1FAEA03D0}" srcOrd="2" destOrd="0" presId="urn:microsoft.com/office/officeart/2017/3/layout/HorizontalPathTimeline"/>
    <dgm:cxn modelId="{39A91841-D13F-4CC2-8221-FF815DD5E8BC}" type="presParOf" srcId="{A47EA10E-05D3-419F-8599-28188AE20E93}" destId="{7ADA9A36-9779-4AC0-A66C-A51C2AB6F367}" srcOrd="3" destOrd="0" presId="urn:microsoft.com/office/officeart/2017/3/layout/HorizontalPathTimeline"/>
    <dgm:cxn modelId="{3CCF7DAF-3E0B-46AB-86CA-2EE3BEA1AEE4}" type="presParOf" srcId="{A47EA10E-05D3-419F-8599-28188AE20E93}" destId="{B270F0D4-16EF-4156-8FC7-2457FAF2E60D}" srcOrd="4" destOrd="0" presId="urn:microsoft.com/office/officeart/2017/3/layout/HorizontalPathTimeline"/>
    <dgm:cxn modelId="{4A562AE2-AF54-43D4-B96F-49FB3CC2D649}" type="presParOf" srcId="{FCEB8182-CC71-47D7-AF7B-598BF2F1B899}" destId="{2E10DD42-8540-4328-B173-CC0A41EF6740}" srcOrd="5" destOrd="0" presId="urn:microsoft.com/office/officeart/2017/3/layout/HorizontalPathTimeline"/>
    <dgm:cxn modelId="{BA27B39F-7D02-406B-8B07-25A727B0EB2A}" type="presParOf" srcId="{FCEB8182-CC71-47D7-AF7B-598BF2F1B899}" destId="{5FB5609C-996C-42F1-A269-42DAF95D90F7}" srcOrd="6" destOrd="0" presId="urn:microsoft.com/office/officeart/2017/3/layout/HorizontalPathTimeline"/>
    <dgm:cxn modelId="{99883CDA-78E2-41F3-945E-B13010921779}" type="presParOf" srcId="{5FB5609C-996C-42F1-A269-42DAF95D90F7}" destId="{40B178AB-C293-40B8-A3A2-C4F8CDCA538E}" srcOrd="0" destOrd="0" presId="urn:microsoft.com/office/officeart/2017/3/layout/HorizontalPathTimeline"/>
    <dgm:cxn modelId="{BF560343-521C-4713-9004-3BBC8283C866}" type="presParOf" srcId="{5FB5609C-996C-42F1-A269-42DAF95D90F7}" destId="{F587BBB6-B155-43F5-B54C-FA96F6AA05E1}" srcOrd="1" destOrd="0" presId="urn:microsoft.com/office/officeart/2017/3/layout/HorizontalPathTimeline"/>
    <dgm:cxn modelId="{FED7A93C-0D25-451C-A5CC-7A84DFCB6EEC}" type="presParOf" srcId="{F587BBB6-B155-43F5-B54C-FA96F6AA05E1}" destId="{DC85E423-6302-426C-A8F9-6C87759D5848}" srcOrd="0" destOrd="0" presId="urn:microsoft.com/office/officeart/2017/3/layout/HorizontalPathTimeline"/>
    <dgm:cxn modelId="{E9C5ACD2-7408-4217-9AC1-819DA115C18C}" type="presParOf" srcId="{F587BBB6-B155-43F5-B54C-FA96F6AA05E1}" destId="{1912B6B6-A9E2-4F96-B7C3-3703AEC5A83C}" srcOrd="1" destOrd="0" presId="urn:microsoft.com/office/officeart/2017/3/layout/HorizontalPathTimeline"/>
    <dgm:cxn modelId="{32909DA0-4BAA-405C-BC70-82B56A99A75D}" type="presParOf" srcId="{5FB5609C-996C-42F1-A269-42DAF95D90F7}" destId="{43B107D7-82CD-47F2-9E8E-D5FE26799713}" srcOrd="2" destOrd="0" presId="urn:microsoft.com/office/officeart/2017/3/layout/HorizontalPathTimeline"/>
    <dgm:cxn modelId="{5F580362-516F-4A08-A7BB-898462C8FD92}" type="presParOf" srcId="{5FB5609C-996C-42F1-A269-42DAF95D90F7}" destId="{364E1B2E-B108-4BF8-8270-D5CB63A8283D}" srcOrd="3" destOrd="0" presId="urn:microsoft.com/office/officeart/2017/3/layout/HorizontalPathTimeline"/>
    <dgm:cxn modelId="{F7B4737B-2C9B-4E65-A682-ECC0BA7DEA74}" type="presParOf" srcId="{5FB5609C-996C-42F1-A269-42DAF95D90F7}" destId="{3B54451B-9619-4C14-8DC4-DA0CDC69ACF1}" srcOrd="4" destOrd="0" presId="urn:microsoft.com/office/officeart/2017/3/layout/HorizontalPathTimeline"/>
    <dgm:cxn modelId="{8A1656C9-30D6-4A4A-A178-311A2F695C7B}" type="presParOf" srcId="{FCEB8182-CC71-47D7-AF7B-598BF2F1B899}" destId="{545EEFBF-BC18-4183-BDDF-4114724AFDB9}" srcOrd="7" destOrd="0" presId="urn:microsoft.com/office/officeart/2017/3/layout/HorizontalPathTimeline"/>
    <dgm:cxn modelId="{43C1D296-1DEE-407E-BD5F-741C00A633B1}" type="presParOf" srcId="{FCEB8182-CC71-47D7-AF7B-598BF2F1B899}" destId="{1818BD7C-5E90-4DB9-AC0C-C036A352A61E}" srcOrd="8" destOrd="0" presId="urn:microsoft.com/office/officeart/2017/3/layout/HorizontalPathTimeline"/>
    <dgm:cxn modelId="{EAB0B844-7EEC-45A5-B968-01B4A899FADF}" type="presParOf" srcId="{1818BD7C-5E90-4DB9-AC0C-C036A352A61E}" destId="{C972B6A1-577D-43D3-99BF-76B9F8B2E3B5}" srcOrd="0" destOrd="0" presId="urn:microsoft.com/office/officeart/2017/3/layout/HorizontalPathTimeline"/>
    <dgm:cxn modelId="{A2E86062-BFC8-4D3C-B74B-17197D93F255}" type="presParOf" srcId="{1818BD7C-5E90-4DB9-AC0C-C036A352A61E}" destId="{E802DD40-1FE4-4E8E-83A7-77FF42D92BED}" srcOrd="1" destOrd="0" presId="urn:microsoft.com/office/officeart/2017/3/layout/HorizontalPathTimeline"/>
    <dgm:cxn modelId="{E10A4EAF-12BD-4749-83D3-DE508870C7A7}" type="presParOf" srcId="{E802DD40-1FE4-4E8E-83A7-77FF42D92BED}" destId="{18F3352C-2502-4FAD-89CC-40FAF83698B7}" srcOrd="0" destOrd="0" presId="urn:microsoft.com/office/officeart/2017/3/layout/HorizontalPathTimeline"/>
    <dgm:cxn modelId="{D2A8BE2A-723F-4733-986F-AC4B97FF7F7A}" type="presParOf" srcId="{E802DD40-1FE4-4E8E-83A7-77FF42D92BED}" destId="{96673F3F-B12D-46C3-AD37-E26A7D9BB97E}" srcOrd="1" destOrd="0" presId="urn:microsoft.com/office/officeart/2017/3/layout/HorizontalPathTimeline"/>
    <dgm:cxn modelId="{5C08A81C-634A-4EC8-9373-798F8E35F7B4}" type="presParOf" srcId="{1818BD7C-5E90-4DB9-AC0C-C036A352A61E}" destId="{E231FCB2-5351-4790-AD87-5B18FFC2BA51}" srcOrd="2" destOrd="0" presId="urn:microsoft.com/office/officeart/2017/3/layout/HorizontalPathTimeline"/>
    <dgm:cxn modelId="{58F69080-089F-482D-BED5-C0C0C4AA7447}" type="presParOf" srcId="{1818BD7C-5E90-4DB9-AC0C-C036A352A61E}" destId="{6281CAD0-ED0D-4274-8BEC-C16EB3603146}" srcOrd="3" destOrd="0" presId="urn:microsoft.com/office/officeart/2017/3/layout/HorizontalPathTimeline"/>
    <dgm:cxn modelId="{4CE6E3A9-57EE-4F36-A42F-43AA3CBD7CEE}" type="presParOf" srcId="{1818BD7C-5E90-4DB9-AC0C-C036A352A61E}" destId="{CF5DA0FC-9CA2-4108-BA84-4AF01FC09A74}" srcOrd="4" destOrd="0" presId="urn:microsoft.com/office/officeart/2017/3/layout/HorizontalPathTimeline"/>
    <dgm:cxn modelId="{B6220A0D-C029-45CA-8F3A-AA49F67D26A5}" type="presParOf" srcId="{FCEB8182-CC71-47D7-AF7B-598BF2F1B899}" destId="{D3C51E08-9F69-49B7-B07F-C7E5AC5A512D}" srcOrd="9" destOrd="0" presId="urn:microsoft.com/office/officeart/2017/3/layout/HorizontalPathTimeline"/>
    <dgm:cxn modelId="{7466B328-DF05-41B6-9EFD-611E899C07ED}" type="presParOf" srcId="{FCEB8182-CC71-47D7-AF7B-598BF2F1B899}" destId="{08E99F38-2461-4A0C-A6EC-7CC353AB0046}" srcOrd="10" destOrd="0" presId="urn:microsoft.com/office/officeart/2017/3/layout/HorizontalPathTimeline"/>
    <dgm:cxn modelId="{40A4BD0B-2AAC-47FC-ADF3-ADD28B882187}" type="presParOf" srcId="{08E99F38-2461-4A0C-A6EC-7CC353AB0046}" destId="{4B303A40-5EDD-486D-A638-8855F9840B01}" srcOrd="0" destOrd="0" presId="urn:microsoft.com/office/officeart/2017/3/layout/HorizontalPathTimeline"/>
    <dgm:cxn modelId="{34DB0839-AAF2-4DFB-8BAE-41EA9DB683BF}" type="presParOf" srcId="{08E99F38-2461-4A0C-A6EC-7CC353AB0046}" destId="{93B8A525-C920-45E2-A62B-56A0C0EF2EA0}" srcOrd="1" destOrd="0" presId="urn:microsoft.com/office/officeart/2017/3/layout/HorizontalPathTimeline"/>
    <dgm:cxn modelId="{8F734DA2-8189-4F7A-B3E4-B8BA5EF8A006}" type="presParOf" srcId="{93B8A525-C920-45E2-A62B-56A0C0EF2EA0}" destId="{E4AB493A-14CC-45F6-A360-441CA3540195}" srcOrd="0" destOrd="0" presId="urn:microsoft.com/office/officeart/2017/3/layout/HorizontalPathTimeline"/>
    <dgm:cxn modelId="{8B8EBCB9-DFFB-4AB1-8057-B930C6856DBB}" type="presParOf" srcId="{93B8A525-C920-45E2-A62B-56A0C0EF2EA0}" destId="{E6DD9A86-FAA9-402D-89C6-DFE54BABDD08}" srcOrd="1" destOrd="0" presId="urn:microsoft.com/office/officeart/2017/3/layout/HorizontalPathTimeline"/>
    <dgm:cxn modelId="{3D8A4495-3238-4A06-8EA5-3E84B2870483}" type="presParOf" srcId="{08E99F38-2461-4A0C-A6EC-7CC353AB0046}" destId="{F940AD80-1CC2-4210-BB00-9495DD79B971}" srcOrd="2" destOrd="0" presId="urn:microsoft.com/office/officeart/2017/3/layout/HorizontalPathTimeline"/>
    <dgm:cxn modelId="{6153151E-D992-4E62-895D-F0987CB3FF9E}" type="presParOf" srcId="{08E99F38-2461-4A0C-A6EC-7CC353AB0046}" destId="{D4B1E975-0450-4CFF-BF4E-1B6E9B296CCE}" srcOrd="3" destOrd="0" presId="urn:microsoft.com/office/officeart/2017/3/layout/HorizontalPathTimeline"/>
    <dgm:cxn modelId="{A20030A5-9C60-4830-B739-27C6FA400CC8}" type="presParOf" srcId="{08E99F38-2461-4A0C-A6EC-7CC353AB0046}" destId="{BBB8E1DB-E3CA-4CE6-AC1C-49BC61CF76C7}" srcOrd="4" destOrd="0" presId="urn:microsoft.com/office/officeart/2017/3/layout/HorizontalPathTimeline"/>
    <dgm:cxn modelId="{44DAA16D-E0C3-44E6-8A2A-ECC63FD2FFC5}" type="presParOf" srcId="{FCEB8182-CC71-47D7-AF7B-598BF2F1B899}" destId="{BD906AEF-D4FC-46EE-9BC0-445957144CA5}" srcOrd="11" destOrd="0" presId="urn:microsoft.com/office/officeart/2017/3/layout/HorizontalPathTimeline"/>
    <dgm:cxn modelId="{1B97228C-D9D6-46AE-9C30-C792989430FF}" type="presParOf" srcId="{FCEB8182-CC71-47D7-AF7B-598BF2F1B899}" destId="{7258D7E5-18D9-452E-8292-75171A8C0327}" srcOrd="12" destOrd="0" presId="urn:microsoft.com/office/officeart/2017/3/layout/HorizontalPathTimeline"/>
    <dgm:cxn modelId="{F1ED8D93-6527-4A5F-87BE-31C6130BDD8E}" type="presParOf" srcId="{7258D7E5-18D9-452E-8292-75171A8C0327}" destId="{2EBE772E-A73E-4C89-8009-2769B6D240A7}" srcOrd="0" destOrd="0" presId="urn:microsoft.com/office/officeart/2017/3/layout/HorizontalPathTimeline"/>
    <dgm:cxn modelId="{C8F062D6-3597-4CC7-99C8-5CAFDC157BD7}" type="presParOf" srcId="{7258D7E5-18D9-452E-8292-75171A8C0327}" destId="{3C2C2381-5F11-4AB4-83FB-0D3BC9AE8D61}" srcOrd="1" destOrd="0" presId="urn:microsoft.com/office/officeart/2017/3/layout/HorizontalPathTimeline"/>
    <dgm:cxn modelId="{59F701F2-302E-4B9B-9471-D185AC3FE91A}" type="presParOf" srcId="{3C2C2381-5F11-4AB4-83FB-0D3BC9AE8D61}" destId="{0C59BDD0-9D8D-42EF-BAD6-B17356D41C5E}" srcOrd="0" destOrd="0" presId="urn:microsoft.com/office/officeart/2017/3/layout/HorizontalPathTimeline"/>
    <dgm:cxn modelId="{CCFD0758-5413-4C21-9E7C-51A2FC95FCCB}" type="presParOf" srcId="{3C2C2381-5F11-4AB4-83FB-0D3BC9AE8D61}" destId="{CEB3D940-1969-4BDA-89F9-6B60CF0F100C}" srcOrd="1" destOrd="0" presId="urn:microsoft.com/office/officeart/2017/3/layout/HorizontalPathTimeline"/>
    <dgm:cxn modelId="{358C9797-4AC7-4A16-A981-7F6CBE0FAA08}" type="presParOf" srcId="{7258D7E5-18D9-452E-8292-75171A8C0327}" destId="{E4D30964-7AAF-45DA-8F79-E62BDC372833}" srcOrd="2" destOrd="0" presId="urn:microsoft.com/office/officeart/2017/3/layout/HorizontalPathTimeline"/>
    <dgm:cxn modelId="{5C8C5FCC-C340-40BF-BE1D-00E9E0B4EC2F}" type="presParOf" srcId="{7258D7E5-18D9-452E-8292-75171A8C0327}" destId="{A7316C43-17A7-4EB0-8CE6-67886F546A36}" srcOrd="3" destOrd="0" presId="urn:microsoft.com/office/officeart/2017/3/layout/HorizontalPathTimeline"/>
    <dgm:cxn modelId="{396770A8-B693-428A-8049-02851241F947}" type="presParOf" srcId="{7258D7E5-18D9-452E-8292-75171A8C0327}" destId="{850E8046-9430-4690-8B6E-58450D32AF9D}" srcOrd="4" destOrd="0" presId="urn:microsoft.com/office/officeart/2017/3/layout/HorizontalPath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E795F5D-CC92-4441-8D18-40B36F9F980D}" type="doc">
      <dgm:prSet loTypeId="urn:microsoft.com/office/officeart/2005/8/layout/lProcess2" loCatId="list" qsTypeId="urn:microsoft.com/office/officeart/2005/8/quickstyle/simple2" qsCatId="simple" csTypeId="urn:microsoft.com/office/officeart/2005/8/colors/accent2_3" csCatId="accent2" phldr="1"/>
      <dgm:spPr/>
      <dgm:t>
        <a:bodyPr/>
        <a:lstStyle/>
        <a:p>
          <a:endParaRPr lang="en-US"/>
        </a:p>
      </dgm:t>
    </dgm:pt>
    <dgm:pt modelId="{A02F2EA2-A373-4199-8926-375051C92680}">
      <dgm:prSet phldrT="[Text]" phldr="0"/>
      <dgm:spPr/>
      <dgm:t>
        <a:bodyPr/>
        <a:lstStyle/>
        <a:p>
          <a:pPr rtl="0"/>
          <a:r>
            <a:rPr lang="en-US" dirty="0">
              <a:latin typeface="Calibri Light" panose="020F0302020204030204"/>
            </a:rPr>
            <a:t>  </a:t>
          </a:r>
          <a:r>
            <a:rPr lang="en-IN" dirty="0">
              <a:latin typeface="Calibri"/>
              <a:cs typeface="Calibri"/>
            </a:rPr>
            <a:t>Enhanced Customer Service</a:t>
          </a:r>
        </a:p>
      </dgm:t>
    </dgm:pt>
    <dgm:pt modelId="{CDF58487-BF84-46AF-ABEB-F6504B871DDC}" type="parTrans" cxnId="{9A54019A-FE6D-4551-B7FF-CD351256AE88}">
      <dgm:prSet/>
      <dgm:spPr/>
      <dgm:t>
        <a:bodyPr/>
        <a:lstStyle/>
        <a:p>
          <a:endParaRPr lang="en-US"/>
        </a:p>
      </dgm:t>
    </dgm:pt>
    <dgm:pt modelId="{6025C1CE-DB15-4455-B3C3-421A2EFA6393}" type="sibTrans" cxnId="{9A54019A-FE6D-4551-B7FF-CD351256AE88}">
      <dgm:prSet/>
      <dgm:spPr/>
      <dgm:t>
        <a:bodyPr/>
        <a:lstStyle/>
        <a:p>
          <a:endParaRPr lang="en-US"/>
        </a:p>
      </dgm:t>
    </dgm:pt>
    <dgm:pt modelId="{C7B6DDCB-89F5-40AD-889C-4B4DC1D74588}">
      <dgm:prSet phldrT="[Text]" phldr="0"/>
      <dgm:spPr/>
      <dgm:t>
        <a:bodyPr/>
        <a:lstStyle/>
        <a:p>
          <a:pPr rtl="0"/>
          <a:r>
            <a:rPr lang="en-US" dirty="0">
              <a:latin typeface="Calibri Light" panose="020F0302020204030204"/>
            </a:rPr>
            <a:t> </a:t>
          </a:r>
          <a:r>
            <a:rPr lang="en-IN" dirty="0">
              <a:latin typeface="Calibri"/>
              <a:cs typeface="Calibri"/>
            </a:rPr>
            <a:t>24/7 Availability</a:t>
          </a:r>
          <a:endParaRPr lang="en-US" dirty="0"/>
        </a:p>
      </dgm:t>
    </dgm:pt>
    <dgm:pt modelId="{A71A1792-D6FC-4FD8-868B-866E307F8B67}" type="parTrans" cxnId="{D4291AD0-AB0A-4705-AEC9-7CCB57774A53}">
      <dgm:prSet/>
      <dgm:spPr/>
      <dgm:t>
        <a:bodyPr/>
        <a:lstStyle/>
        <a:p>
          <a:endParaRPr lang="en-US"/>
        </a:p>
      </dgm:t>
    </dgm:pt>
    <dgm:pt modelId="{7DFB3464-4060-4694-A44E-53A9CAE62F35}" type="sibTrans" cxnId="{D4291AD0-AB0A-4705-AEC9-7CCB57774A53}">
      <dgm:prSet/>
      <dgm:spPr/>
      <dgm:t>
        <a:bodyPr/>
        <a:lstStyle/>
        <a:p>
          <a:endParaRPr lang="en-US"/>
        </a:p>
      </dgm:t>
    </dgm:pt>
    <dgm:pt modelId="{F0E9515A-4619-46FF-BCD7-F6F8E05DC306}">
      <dgm:prSet phldrT="[Text]" phldr="0"/>
      <dgm:spPr/>
      <dgm:t>
        <a:bodyPr/>
        <a:lstStyle/>
        <a:p>
          <a:pPr rtl="0"/>
          <a:r>
            <a:rPr lang="en-US" dirty="0">
              <a:latin typeface="Calibri Light" panose="020F0302020204030204"/>
            </a:rPr>
            <a:t> </a:t>
          </a:r>
          <a:r>
            <a:rPr lang="en-IN" dirty="0">
              <a:latin typeface="Calibri"/>
              <a:cs typeface="Calibri"/>
            </a:rPr>
            <a:t>Real-Time Responses</a:t>
          </a:r>
          <a:endParaRPr lang="en-US" dirty="0"/>
        </a:p>
      </dgm:t>
    </dgm:pt>
    <dgm:pt modelId="{76D4C14F-4A15-492F-B104-D6E9B7613E93}" type="parTrans" cxnId="{D831A43E-F6D5-49A8-A46E-1A0EE9281A4D}">
      <dgm:prSet/>
      <dgm:spPr/>
      <dgm:t>
        <a:bodyPr/>
        <a:lstStyle/>
        <a:p>
          <a:endParaRPr lang="en-US"/>
        </a:p>
      </dgm:t>
    </dgm:pt>
    <dgm:pt modelId="{C12CA16B-F008-49B4-BB34-41DFF0318458}" type="sibTrans" cxnId="{D831A43E-F6D5-49A8-A46E-1A0EE9281A4D}">
      <dgm:prSet/>
      <dgm:spPr/>
      <dgm:t>
        <a:bodyPr/>
        <a:lstStyle/>
        <a:p>
          <a:endParaRPr lang="en-US"/>
        </a:p>
      </dgm:t>
    </dgm:pt>
    <dgm:pt modelId="{B1555FD6-538A-4B8A-BCA7-790C2C6B1493}">
      <dgm:prSet phldrT="[Text]" phldr="0"/>
      <dgm:spPr/>
      <dgm:t>
        <a:bodyPr/>
        <a:lstStyle/>
        <a:p>
          <a:pPr rtl="0"/>
          <a:r>
            <a:rPr lang="en-US" dirty="0">
              <a:latin typeface="Calibri Light" panose="020F0302020204030204"/>
            </a:rPr>
            <a:t> </a:t>
          </a:r>
          <a:r>
            <a:rPr lang="en-IN" dirty="0">
              <a:latin typeface="Calibri"/>
              <a:cs typeface="Calibri"/>
            </a:rPr>
            <a:t>Personalized Customer Experience</a:t>
          </a:r>
          <a:endParaRPr lang="en-US" dirty="0"/>
        </a:p>
      </dgm:t>
    </dgm:pt>
    <dgm:pt modelId="{ABEFD9C1-6E4D-49FE-A871-A2457E530F02}" type="parTrans" cxnId="{339D1A62-69EE-41C0-BD77-3BDC8DDC18B8}">
      <dgm:prSet/>
      <dgm:spPr/>
      <dgm:t>
        <a:bodyPr/>
        <a:lstStyle/>
        <a:p>
          <a:endParaRPr lang="en-US"/>
        </a:p>
      </dgm:t>
    </dgm:pt>
    <dgm:pt modelId="{A0995906-988E-47FA-BA8E-E67AD817866D}" type="sibTrans" cxnId="{339D1A62-69EE-41C0-BD77-3BDC8DDC18B8}">
      <dgm:prSet/>
      <dgm:spPr/>
      <dgm:t>
        <a:bodyPr/>
        <a:lstStyle/>
        <a:p>
          <a:endParaRPr lang="en-US"/>
        </a:p>
      </dgm:t>
    </dgm:pt>
    <dgm:pt modelId="{5D727BB7-5CAB-4A47-B4C6-AADCDF43C9A9}">
      <dgm:prSet phldrT="[Text]" phldr="0"/>
      <dgm:spPr/>
      <dgm:t>
        <a:bodyPr/>
        <a:lstStyle/>
        <a:p>
          <a:pPr rtl="0"/>
          <a:r>
            <a:rPr lang="en-US" dirty="0">
              <a:latin typeface="Calibri Light" panose="020F0302020204030204"/>
            </a:rPr>
            <a:t> </a:t>
          </a:r>
          <a:r>
            <a:rPr lang="en-IN" dirty="0">
              <a:latin typeface="Calibri"/>
              <a:cs typeface="Calibri"/>
            </a:rPr>
            <a:t>Tailored Financial Advice</a:t>
          </a:r>
          <a:endParaRPr lang="en-US" dirty="0"/>
        </a:p>
      </dgm:t>
    </dgm:pt>
    <dgm:pt modelId="{1537B8E8-083C-475F-A72A-68669E4CFA9F}" type="parTrans" cxnId="{B02E66BF-B5E6-4B1B-A27B-9A0854835453}">
      <dgm:prSet/>
      <dgm:spPr/>
      <dgm:t>
        <a:bodyPr/>
        <a:lstStyle/>
        <a:p>
          <a:endParaRPr lang="en-US"/>
        </a:p>
      </dgm:t>
    </dgm:pt>
    <dgm:pt modelId="{83BFFB57-3F92-4841-8160-0EE8B6122D84}" type="sibTrans" cxnId="{B02E66BF-B5E6-4B1B-A27B-9A0854835453}">
      <dgm:prSet/>
      <dgm:spPr/>
      <dgm:t>
        <a:bodyPr/>
        <a:lstStyle/>
        <a:p>
          <a:endParaRPr lang="en-US"/>
        </a:p>
      </dgm:t>
    </dgm:pt>
    <dgm:pt modelId="{86659F6B-25D0-444C-9E41-56CC23ABE941}">
      <dgm:prSet phldrT="[Text]" phldr="0"/>
      <dgm:spPr/>
      <dgm:t>
        <a:bodyPr/>
        <a:lstStyle/>
        <a:p>
          <a:pPr rtl="0"/>
          <a:r>
            <a:rPr lang="en-US" dirty="0">
              <a:latin typeface="Calibri Light" panose="020F0302020204030204"/>
            </a:rPr>
            <a:t> </a:t>
          </a:r>
          <a:r>
            <a:rPr lang="en-IN" dirty="0">
              <a:latin typeface="Calibri"/>
              <a:cs typeface="Calibri"/>
            </a:rPr>
            <a:t>Proactive Support</a:t>
          </a:r>
          <a:endParaRPr lang="en-US" dirty="0"/>
        </a:p>
      </dgm:t>
    </dgm:pt>
    <dgm:pt modelId="{838B8D9E-4979-42D8-A0EA-C066DA303D4E}" type="parTrans" cxnId="{CF78F265-CF91-42D7-A651-B350A25CCB2E}">
      <dgm:prSet/>
      <dgm:spPr/>
      <dgm:t>
        <a:bodyPr/>
        <a:lstStyle/>
        <a:p>
          <a:endParaRPr lang="en-US"/>
        </a:p>
      </dgm:t>
    </dgm:pt>
    <dgm:pt modelId="{C8FBED73-FBCB-49AE-B668-FBD775ADFCCD}" type="sibTrans" cxnId="{CF78F265-CF91-42D7-A651-B350A25CCB2E}">
      <dgm:prSet/>
      <dgm:spPr/>
      <dgm:t>
        <a:bodyPr/>
        <a:lstStyle/>
        <a:p>
          <a:endParaRPr lang="en-US"/>
        </a:p>
      </dgm:t>
    </dgm:pt>
    <dgm:pt modelId="{2855CF1A-8BAB-4182-939A-471E621FA112}">
      <dgm:prSet phldrT="[Text]" phldr="0"/>
      <dgm:spPr/>
      <dgm:t>
        <a:bodyPr/>
        <a:lstStyle/>
        <a:p>
          <a:pPr rtl="0"/>
          <a:r>
            <a:rPr lang="en-US" dirty="0">
              <a:latin typeface="Calibri Light" panose="020F0302020204030204"/>
            </a:rPr>
            <a:t> </a:t>
          </a:r>
          <a:r>
            <a:rPr lang="en-IN" dirty="0">
              <a:latin typeface="Calibri"/>
              <a:cs typeface="Calibri"/>
            </a:rPr>
            <a:t>Operational Efficiency</a:t>
          </a:r>
          <a:endParaRPr lang="en-US" dirty="0"/>
        </a:p>
      </dgm:t>
    </dgm:pt>
    <dgm:pt modelId="{A5C79061-C8AC-4CA4-936F-FD8994209A2C}" type="parTrans" cxnId="{2FE99118-02F2-49FB-AB6B-9EECDC8DDE02}">
      <dgm:prSet/>
      <dgm:spPr/>
      <dgm:t>
        <a:bodyPr/>
        <a:lstStyle/>
        <a:p>
          <a:endParaRPr lang="en-US"/>
        </a:p>
      </dgm:t>
    </dgm:pt>
    <dgm:pt modelId="{425B6E51-391F-46EB-BC54-0C783131FE8D}" type="sibTrans" cxnId="{2FE99118-02F2-49FB-AB6B-9EECDC8DDE02}">
      <dgm:prSet/>
      <dgm:spPr/>
      <dgm:t>
        <a:bodyPr/>
        <a:lstStyle/>
        <a:p>
          <a:endParaRPr lang="en-US"/>
        </a:p>
      </dgm:t>
    </dgm:pt>
    <dgm:pt modelId="{C618CB0D-3828-4432-B01D-9979974A99E6}">
      <dgm:prSet phldrT="[Text]" phldr="0"/>
      <dgm:spPr/>
      <dgm:t>
        <a:bodyPr/>
        <a:lstStyle/>
        <a:p>
          <a:pPr rtl="0"/>
          <a:r>
            <a:rPr lang="en-US" dirty="0">
              <a:latin typeface="Calibri Light" panose="020F0302020204030204"/>
            </a:rPr>
            <a:t> </a:t>
          </a:r>
          <a:r>
            <a:rPr lang="en-IN" dirty="0">
              <a:latin typeface="Calibri"/>
              <a:cs typeface="Calibri"/>
            </a:rPr>
            <a:t>Scalability</a:t>
          </a:r>
          <a:endParaRPr lang="en-US" dirty="0"/>
        </a:p>
      </dgm:t>
    </dgm:pt>
    <dgm:pt modelId="{695AC5C8-7D52-49C3-BDC8-DB43B39AB77A}" type="parTrans" cxnId="{A550593E-957E-4282-A703-FB9482E3D453}">
      <dgm:prSet/>
      <dgm:spPr/>
      <dgm:t>
        <a:bodyPr/>
        <a:lstStyle/>
        <a:p>
          <a:endParaRPr lang="en-US"/>
        </a:p>
      </dgm:t>
    </dgm:pt>
    <dgm:pt modelId="{1CC69E67-FB03-48FF-BD86-4A954FA1EB5E}" type="sibTrans" cxnId="{A550593E-957E-4282-A703-FB9482E3D453}">
      <dgm:prSet/>
      <dgm:spPr/>
      <dgm:t>
        <a:bodyPr/>
        <a:lstStyle/>
        <a:p>
          <a:endParaRPr lang="en-US"/>
        </a:p>
      </dgm:t>
    </dgm:pt>
    <dgm:pt modelId="{DD545B59-59C0-46BD-9E18-E1F81778A7BB}">
      <dgm:prSet phldrT="[Text]" phldr="0"/>
      <dgm:spPr/>
      <dgm:t>
        <a:bodyPr/>
        <a:lstStyle/>
        <a:p>
          <a:pPr rtl="0"/>
          <a:r>
            <a:rPr lang="en-US" dirty="0">
              <a:latin typeface="Calibri Light" panose="020F0302020204030204"/>
            </a:rPr>
            <a:t> </a:t>
          </a:r>
          <a:r>
            <a:rPr lang="en-IN" dirty="0">
              <a:latin typeface="Calibri"/>
              <a:cs typeface="Calibri"/>
            </a:rPr>
            <a:t>Cost Reduction</a:t>
          </a:r>
          <a:endParaRPr lang="en-US" dirty="0"/>
        </a:p>
      </dgm:t>
    </dgm:pt>
    <dgm:pt modelId="{8189F093-CB86-4137-945D-B1D7CA815E98}" type="parTrans" cxnId="{6815991C-B13F-4016-BB7C-661DC3C9111C}">
      <dgm:prSet/>
      <dgm:spPr/>
      <dgm:t>
        <a:bodyPr/>
        <a:lstStyle/>
        <a:p>
          <a:endParaRPr lang="en-US"/>
        </a:p>
      </dgm:t>
    </dgm:pt>
    <dgm:pt modelId="{6D8F07CB-183D-42B0-8A8E-7E21952169AD}" type="sibTrans" cxnId="{6815991C-B13F-4016-BB7C-661DC3C9111C}">
      <dgm:prSet/>
      <dgm:spPr/>
      <dgm:t>
        <a:bodyPr/>
        <a:lstStyle/>
        <a:p>
          <a:endParaRPr lang="en-US"/>
        </a:p>
      </dgm:t>
    </dgm:pt>
    <dgm:pt modelId="{4D9B770D-EAFA-4A6D-BF11-5D2DE4F65413}">
      <dgm:prSet phldr="0"/>
      <dgm:spPr/>
      <dgm:t>
        <a:bodyPr/>
        <a:lstStyle/>
        <a:p>
          <a:pPr rtl="0"/>
          <a:r>
            <a:rPr lang="en-IN" dirty="0">
              <a:latin typeface="Calibri"/>
              <a:cs typeface="Calibri"/>
            </a:rPr>
            <a:t> Data-Driven Insights</a:t>
          </a:r>
        </a:p>
      </dgm:t>
    </dgm:pt>
    <dgm:pt modelId="{B89D493A-D946-44AF-87BC-B5B110FA030B}" type="parTrans" cxnId="{F743DEA3-854E-4B50-8B1C-20B460E46309}">
      <dgm:prSet/>
      <dgm:spPr/>
    </dgm:pt>
    <dgm:pt modelId="{2875EB97-5014-4C42-8F06-EEA2CAFC571C}" type="sibTrans" cxnId="{F743DEA3-854E-4B50-8B1C-20B460E46309}">
      <dgm:prSet/>
      <dgm:spPr/>
      <dgm:t>
        <a:bodyPr/>
        <a:lstStyle/>
        <a:p>
          <a:endParaRPr lang="en-US"/>
        </a:p>
      </dgm:t>
    </dgm:pt>
    <dgm:pt modelId="{EBC24EFC-4D5B-4F47-BF14-8E8EB17C0300}">
      <dgm:prSet phldr="0"/>
      <dgm:spPr/>
      <dgm:t>
        <a:bodyPr/>
        <a:lstStyle/>
        <a:p>
          <a:pPr rtl="0"/>
          <a:r>
            <a:rPr lang="en-IN" dirty="0">
              <a:latin typeface="Calibri"/>
              <a:cs typeface="Calibri"/>
            </a:rPr>
            <a:t>Customer Insights</a:t>
          </a:r>
        </a:p>
      </dgm:t>
    </dgm:pt>
    <dgm:pt modelId="{3B0B13D6-E984-4E3A-B2B9-496C44A8B717}" type="parTrans" cxnId="{FE54A9D0-6A11-40C8-AC02-E4035F2F6CFB}">
      <dgm:prSet/>
      <dgm:spPr/>
    </dgm:pt>
    <dgm:pt modelId="{F43AB7D6-E34D-40F8-B4BA-CB56ACF6DFC9}" type="sibTrans" cxnId="{FE54A9D0-6A11-40C8-AC02-E4035F2F6CFB}">
      <dgm:prSet/>
      <dgm:spPr/>
    </dgm:pt>
    <dgm:pt modelId="{D850ED50-664F-4B92-8345-8155959DA14F}">
      <dgm:prSet phldr="0"/>
      <dgm:spPr/>
      <dgm:t>
        <a:bodyPr/>
        <a:lstStyle/>
        <a:p>
          <a:pPr rtl="0"/>
          <a:r>
            <a:rPr lang="en-IN" dirty="0">
              <a:latin typeface="Calibri"/>
              <a:cs typeface="Calibri"/>
            </a:rPr>
            <a:t>Informed Decision-Making</a:t>
          </a:r>
        </a:p>
      </dgm:t>
    </dgm:pt>
    <dgm:pt modelId="{37BCFF3B-7D25-40CF-830F-57F061CE7D41}" type="parTrans" cxnId="{1A98C2F7-445A-47C5-A074-7C941790104D}">
      <dgm:prSet/>
      <dgm:spPr/>
    </dgm:pt>
    <dgm:pt modelId="{560D6E7A-F409-4F1F-A672-123DBE2957A5}" type="sibTrans" cxnId="{1A98C2F7-445A-47C5-A074-7C941790104D}">
      <dgm:prSet/>
      <dgm:spPr/>
    </dgm:pt>
    <dgm:pt modelId="{61C7656E-3AAA-4B9A-9635-48A33ECA0724}">
      <dgm:prSet phldr="0"/>
      <dgm:spPr/>
      <dgm:t>
        <a:bodyPr/>
        <a:lstStyle/>
        <a:p>
          <a:pPr rtl="0"/>
          <a:r>
            <a:rPr lang="en-IN" dirty="0">
              <a:latin typeface="Calibri"/>
              <a:cs typeface="Calibri"/>
            </a:rPr>
            <a:t> Competitive Advantage</a:t>
          </a:r>
        </a:p>
      </dgm:t>
    </dgm:pt>
    <dgm:pt modelId="{10CD2AB2-5137-4617-A00E-30A2F89529F8}" type="parTrans" cxnId="{A4C3F576-77CA-434B-A8AA-DFC63B678826}">
      <dgm:prSet/>
      <dgm:spPr/>
    </dgm:pt>
    <dgm:pt modelId="{D8588497-84CB-467B-9A9F-B2D4EE710396}" type="sibTrans" cxnId="{A4C3F576-77CA-434B-A8AA-DFC63B678826}">
      <dgm:prSet/>
      <dgm:spPr/>
      <dgm:t>
        <a:bodyPr/>
        <a:lstStyle/>
        <a:p>
          <a:endParaRPr lang="en-US"/>
        </a:p>
      </dgm:t>
    </dgm:pt>
    <dgm:pt modelId="{161E834F-9C65-4B75-8718-28AC4DAC9FF2}">
      <dgm:prSet phldr="0"/>
      <dgm:spPr/>
      <dgm:t>
        <a:bodyPr/>
        <a:lstStyle/>
        <a:p>
          <a:pPr rtl="0"/>
          <a:r>
            <a:rPr lang="en-IN" dirty="0">
              <a:latin typeface="Calibri"/>
              <a:cs typeface="Calibri"/>
            </a:rPr>
            <a:t>Customer Loyalty</a:t>
          </a:r>
        </a:p>
      </dgm:t>
    </dgm:pt>
    <dgm:pt modelId="{1A7A0A7E-21F9-4364-B22A-0D2A6BF68AE9}" type="parTrans" cxnId="{22005024-9C5E-4646-9134-B4079744CACC}">
      <dgm:prSet/>
      <dgm:spPr/>
    </dgm:pt>
    <dgm:pt modelId="{38F4C6EF-76A8-42A4-872F-DC17CE23B1CC}" type="sibTrans" cxnId="{22005024-9C5E-4646-9134-B4079744CACC}">
      <dgm:prSet/>
      <dgm:spPr/>
    </dgm:pt>
    <dgm:pt modelId="{06DE20DD-D6DD-44F1-AAA8-67EC067351DA}">
      <dgm:prSet phldr="0"/>
      <dgm:spPr/>
      <dgm:t>
        <a:bodyPr/>
        <a:lstStyle/>
        <a:p>
          <a:pPr rtl="0"/>
          <a:r>
            <a:rPr lang="en-IN" dirty="0">
              <a:latin typeface="Calibri"/>
              <a:cs typeface="Calibri"/>
            </a:rPr>
            <a:t>Innovation Leader</a:t>
          </a:r>
        </a:p>
      </dgm:t>
    </dgm:pt>
    <dgm:pt modelId="{42460D2F-235B-4970-9B41-EF2477A3AF7A}" type="parTrans" cxnId="{77622CDF-1A56-4B47-BE32-4CCBB63596D0}">
      <dgm:prSet/>
      <dgm:spPr/>
    </dgm:pt>
    <dgm:pt modelId="{CEC7CA81-6C95-459A-BF75-D233CD436400}" type="sibTrans" cxnId="{77622CDF-1A56-4B47-BE32-4CCBB63596D0}">
      <dgm:prSet/>
      <dgm:spPr/>
    </dgm:pt>
    <dgm:pt modelId="{A6D3ADB4-D2D0-465E-AAFC-B4F27427AC02}">
      <dgm:prSet phldr="0"/>
      <dgm:spPr/>
      <dgm:t>
        <a:bodyPr/>
        <a:lstStyle/>
        <a:p>
          <a:pPr rtl="0"/>
          <a:r>
            <a:rPr lang="en-IN" dirty="0">
              <a:latin typeface="Calibri"/>
              <a:cs typeface="Calibri"/>
            </a:rPr>
            <a:t> Risk Management</a:t>
          </a:r>
        </a:p>
      </dgm:t>
    </dgm:pt>
    <dgm:pt modelId="{E2C2019B-2F5C-4390-8E3C-C59EBF43A166}" type="parTrans" cxnId="{28DE8922-EE52-4B4F-98C2-66EB30BA9CC2}">
      <dgm:prSet/>
      <dgm:spPr/>
    </dgm:pt>
    <dgm:pt modelId="{24DFEE2F-8788-4D25-B82D-E92F48051A5C}" type="sibTrans" cxnId="{28DE8922-EE52-4B4F-98C2-66EB30BA9CC2}">
      <dgm:prSet/>
      <dgm:spPr/>
      <dgm:t>
        <a:bodyPr/>
        <a:lstStyle/>
        <a:p>
          <a:endParaRPr lang="en-US"/>
        </a:p>
      </dgm:t>
    </dgm:pt>
    <dgm:pt modelId="{79EED41D-DA5C-41BE-8655-908F31F8340E}">
      <dgm:prSet phldr="0"/>
      <dgm:spPr/>
      <dgm:t>
        <a:bodyPr/>
        <a:lstStyle/>
        <a:p>
          <a:r>
            <a:rPr lang="en-IN" dirty="0">
              <a:latin typeface="Calibri"/>
              <a:cs typeface="Calibri"/>
            </a:rPr>
            <a:t>Compliance</a:t>
          </a:r>
        </a:p>
      </dgm:t>
    </dgm:pt>
    <dgm:pt modelId="{2D74463C-DACA-4420-A3C9-5822E97E1EFC}" type="parTrans" cxnId="{5C4E1F56-A63C-48CD-95F6-9261EEE54E72}">
      <dgm:prSet/>
      <dgm:spPr/>
    </dgm:pt>
    <dgm:pt modelId="{49DF0FD3-89ED-4B14-848B-D1130FD229A8}" type="sibTrans" cxnId="{5C4E1F56-A63C-48CD-95F6-9261EEE54E72}">
      <dgm:prSet/>
      <dgm:spPr/>
    </dgm:pt>
    <dgm:pt modelId="{56BC9E9F-DA74-4ADA-A46C-88383F2FF01D}">
      <dgm:prSet phldr="0"/>
      <dgm:spPr/>
      <dgm:t>
        <a:bodyPr/>
        <a:lstStyle/>
        <a:p>
          <a:pPr rtl="0"/>
          <a:r>
            <a:rPr lang="en-IN" dirty="0">
              <a:latin typeface="Calibri"/>
              <a:cs typeface="Calibri"/>
            </a:rPr>
            <a:t> Revenue Growth</a:t>
          </a:r>
        </a:p>
      </dgm:t>
    </dgm:pt>
    <dgm:pt modelId="{A34A24CC-1416-4716-843F-ED0B93B10FFC}" type="parTrans" cxnId="{3C0FFC87-3F2C-44DD-B330-775E2E37BB24}">
      <dgm:prSet/>
      <dgm:spPr/>
    </dgm:pt>
    <dgm:pt modelId="{D6A34C62-FE45-4C78-B4D6-9A4D0759EE1C}" type="sibTrans" cxnId="{3C0FFC87-3F2C-44DD-B330-775E2E37BB24}">
      <dgm:prSet/>
      <dgm:spPr/>
    </dgm:pt>
    <dgm:pt modelId="{D039B5BC-A323-4F14-8E1C-63EFE8AA7ED7}">
      <dgm:prSet phldr="0"/>
      <dgm:spPr/>
      <dgm:t>
        <a:bodyPr/>
        <a:lstStyle/>
        <a:p>
          <a:pPr rtl="0"/>
          <a:r>
            <a:rPr lang="en-IN" dirty="0">
              <a:latin typeface="Calibri"/>
              <a:cs typeface="Calibri"/>
            </a:rPr>
            <a:t>Cross-Selling and Up-Selling</a:t>
          </a:r>
        </a:p>
      </dgm:t>
    </dgm:pt>
    <dgm:pt modelId="{C45750A4-BEFF-4544-B3D5-7DF4F548693D}" type="parTrans" cxnId="{5A87DA6E-1286-4B60-8FBF-74391277A71F}">
      <dgm:prSet/>
      <dgm:spPr/>
    </dgm:pt>
    <dgm:pt modelId="{81302E94-462E-4F65-800C-AEA7CF26168E}" type="sibTrans" cxnId="{5A87DA6E-1286-4B60-8FBF-74391277A71F}">
      <dgm:prSet/>
      <dgm:spPr/>
    </dgm:pt>
    <dgm:pt modelId="{D06C833F-A9E9-4A57-96E1-52A669892F3B}">
      <dgm:prSet phldr="0"/>
      <dgm:spPr/>
      <dgm:t>
        <a:bodyPr/>
        <a:lstStyle/>
        <a:p>
          <a:pPr rtl="0"/>
          <a:r>
            <a:rPr lang="en-IN" dirty="0">
              <a:latin typeface="Calibri"/>
              <a:cs typeface="Calibri"/>
            </a:rPr>
            <a:t>Customer Retention</a:t>
          </a:r>
        </a:p>
      </dgm:t>
    </dgm:pt>
    <dgm:pt modelId="{6360BDEB-6916-4554-92CD-8DE396D6A3BB}" type="parTrans" cxnId="{1D7E9D97-A1FC-40E4-918A-352CAAB163EC}">
      <dgm:prSet/>
      <dgm:spPr/>
    </dgm:pt>
    <dgm:pt modelId="{B6B18653-6A92-44C6-9FE3-CD2F6ED9D440}" type="sibTrans" cxnId="{1D7E9D97-A1FC-40E4-918A-352CAAB163EC}">
      <dgm:prSet/>
      <dgm:spPr/>
    </dgm:pt>
    <dgm:pt modelId="{B2881FD7-FD45-4363-B38C-665A71840D0C}">
      <dgm:prSet phldr="0"/>
      <dgm:spPr/>
      <dgm:t>
        <a:bodyPr/>
        <a:lstStyle/>
        <a:p>
          <a:pPr rtl="0"/>
          <a:r>
            <a:rPr lang="en-IN" dirty="0">
              <a:latin typeface="Calibri"/>
              <a:cs typeface="Calibri"/>
            </a:rPr>
            <a:t> Fraud prevention</a:t>
          </a:r>
        </a:p>
      </dgm:t>
    </dgm:pt>
    <dgm:pt modelId="{80C6ECF8-6015-4706-97FF-2801C40FC3F4}" type="parTrans" cxnId="{B37A8E23-6247-40DE-BE27-1B8CBF3C7163}">
      <dgm:prSet/>
      <dgm:spPr/>
    </dgm:pt>
    <dgm:pt modelId="{6A96E78C-A02A-431B-A784-41953CD36980}" type="sibTrans" cxnId="{B37A8E23-6247-40DE-BE27-1B8CBF3C7163}">
      <dgm:prSet/>
      <dgm:spPr/>
    </dgm:pt>
    <dgm:pt modelId="{642D9CAB-8C4F-4191-BD4E-2280D5EED8CD}" type="pres">
      <dgm:prSet presAssocID="{7E795F5D-CC92-4441-8D18-40B36F9F980D}" presName="theList" presStyleCnt="0">
        <dgm:presLayoutVars>
          <dgm:dir/>
          <dgm:animLvl val="lvl"/>
          <dgm:resizeHandles val="exact"/>
        </dgm:presLayoutVars>
      </dgm:prSet>
      <dgm:spPr/>
    </dgm:pt>
    <dgm:pt modelId="{0A9187CD-0288-4F63-B6FF-27998A65F6B7}" type="pres">
      <dgm:prSet presAssocID="{A02F2EA2-A373-4199-8926-375051C92680}" presName="compNode" presStyleCnt="0"/>
      <dgm:spPr/>
    </dgm:pt>
    <dgm:pt modelId="{8CD66B1F-AB2F-465E-AE8B-5BC7485D9493}" type="pres">
      <dgm:prSet presAssocID="{A02F2EA2-A373-4199-8926-375051C92680}" presName="aNode" presStyleLbl="bgShp" presStyleIdx="0" presStyleCnt="7"/>
      <dgm:spPr/>
    </dgm:pt>
    <dgm:pt modelId="{9E237D49-A5ED-46FB-9A43-2EC4808CD884}" type="pres">
      <dgm:prSet presAssocID="{A02F2EA2-A373-4199-8926-375051C92680}" presName="textNode" presStyleLbl="bgShp" presStyleIdx="0" presStyleCnt="7"/>
      <dgm:spPr/>
    </dgm:pt>
    <dgm:pt modelId="{B853D000-D8AB-42FE-AC52-F5773C59FF4A}" type="pres">
      <dgm:prSet presAssocID="{A02F2EA2-A373-4199-8926-375051C92680}" presName="compChildNode" presStyleCnt="0"/>
      <dgm:spPr/>
    </dgm:pt>
    <dgm:pt modelId="{DBF56F03-168C-44DD-A2E8-B7B41340263E}" type="pres">
      <dgm:prSet presAssocID="{A02F2EA2-A373-4199-8926-375051C92680}" presName="theInnerList" presStyleCnt="0"/>
      <dgm:spPr/>
    </dgm:pt>
    <dgm:pt modelId="{9BCEA20C-E2CC-4906-A2B4-864C5B057CD6}" type="pres">
      <dgm:prSet presAssocID="{C7B6DDCB-89F5-40AD-889C-4B4DC1D74588}" presName="childNode" presStyleLbl="node1" presStyleIdx="0" presStyleCnt="14">
        <dgm:presLayoutVars>
          <dgm:bulletEnabled val="1"/>
        </dgm:presLayoutVars>
      </dgm:prSet>
      <dgm:spPr/>
    </dgm:pt>
    <dgm:pt modelId="{B3BAE3BF-A308-4B1B-8A45-98E0DADF44C4}" type="pres">
      <dgm:prSet presAssocID="{C7B6DDCB-89F5-40AD-889C-4B4DC1D74588}" presName="aSpace2" presStyleCnt="0"/>
      <dgm:spPr/>
    </dgm:pt>
    <dgm:pt modelId="{F3CE2A76-2058-4931-AD4C-2A45D7C38A38}" type="pres">
      <dgm:prSet presAssocID="{F0E9515A-4619-46FF-BCD7-F6F8E05DC306}" presName="childNode" presStyleLbl="node1" presStyleIdx="1" presStyleCnt="14">
        <dgm:presLayoutVars>
          <dgm:bulletEnabled val="1"/>
        </dgm:presLayoutVars>
      </dgm:prSet>
      <dgm:spPr/>
    </dgm:pt>
    <dgm:pt modelId="{3103AC31-274A-4182-ACAD-899916E8FB8F}" type="pres">
      <dgm:prSet presAssocID="{A02F2EA2-A373-4199-8926-375051C92680}" presName="aSpace" presStyleCnt="0"/>
      <dgm:spPr/>
    </dgm:pt>
    <dgm:pt modelId="{F69DA35D-384A-4990-85D3-161D85968AD6}" type="pres">
      <dgm:prSet presAssocID="{B1555FD6-538A-4B8A-BCA7-790C2C6B1493}" presName="compNode" presStyleCnt="0"/>
      <dgm:spPr/>
    </dgm:pt>
    <dgm:pt modelId="{5AC981A2-48BD-4E37-A97A-A26FDFBC9818}" type="pres">
      <dgm:prSet presAssocID="{B1555FD6-538A-4B8A-BCA7-790C2C6B1493}" presName="aNode" presStyleLbl="bgShp" presStyleIdx="1" presStyleCnt="7"/>
      <dgm:spPr/>
    </dgm:pt>
    <dgm:pt modelId="{8E748308-AACC-4BEA-8A9C-39C4FC523FFF}" type="pres">
      <dgm:prSet presAssocID="{B1555FD6-538A-4B8A-BCA7-790C2C6B1493}" presName="textNode" presStyleLbl="bgShp" presStyleIdx="1" presStyleCnt="7"/>
      <dgm:spPr/>
    </dgm:pt>
    <dgm:pt modelId="{BFA33437-FB3E-450C-A39E-7E707FFF5CC9}" type="pres">
      <dgm:prSet presAssocID="{B1555FD6-538A-4B8A-BCA7-790C2C6B1493}" presName="compChildNode" presStyleCnt="0"/>
      <dgm:spPr/>
    </dgm:pt>
    <dgm:pt modelId="{C799F082-E32C-4E4C-AED6-DDB9C55FDA64}" type="pres">
      <dgm:prSet presAssocID="{B1555FD6-538A-4B8A-BCA7-790C2C6B1493}" presName="theInnerList" presStyleCnt="0"/>
      <dgm:spPr/>
    </dgm:pt>
    <dgm:pt modelId="{902FC58D-A233-4C4B-B669-3F5960EFB65F}" type="pres">
      <dgm:prSet presAssocID="{5D727BB7-5CAB-4A47-B4C6-AADCDF43C9A9}" presName="childNode" presStyleLbl="node1" presStyleIdx="2" presStyleCnt="14">
        <dgm:presLayoutVars>
          <dgm:bulletEnabled val="1"/>
        </dgm:presLayoutVars>
      </dgm:prSet>
      <dgm:spPr/>
    </dgm:pt>
    <dgm:pt modelId="{EFC1E150-F214-41A3-9C05-DB69CE0016A5}" type="pres">
      <dgm:prSet presAssocID="{5D727BB7-5CAB-4A47-B4C6-AADCDF43C9A9}" presName="aSpace2" presStyleCnt="0"/>
      <dgm:spPr/>
    </dgm:pt>
    <dgm:pt modelId="{4B9B75C9-26CA-4736-A846-C35E9142CEFB}" type="pres">
      <dgm:prSet presAssocID="{86659F6B-25D0-444C-9E41-56CC23ABE941}" presName="childNode" presStyleLbl="node1" presStyleIdx="3" presStyleCnt="14">
        <dgm:presLayoutVars>
          <dgm:bulletEnabled val="1"/>
        </dgm:presLayoutVars>
      </dgm:prSet>
      <dgm:spPr/>
    </dgm:pt>
    <dgm:pt modelId="{EAA1408B-5F7C-4B1F-94B7-DCC79320B920}" type="pres">
      <dgm:prSet presAssocID="{B1555FD6-538A-4B8A-BCA7-790C2C6B1493}" presName="aSpace" presStyleCnt="0"/>
      <dgm:spPr/>
    </dgm:pt>
    <dgm:pt modelId="{87FCF29E-C07F-49C3-9C52-2FB2FD961622}" type="pres">
      <dgm:prSet presAssocID="{2855CF1A-8BAB-4182-939A-471E621FA112}" presName="compNode" presStyleCnt="0"/>
      <dgm:spPr/>
    </dgm:pt>
    <dgm:pt modelId="{2B05A85B-E2DE-4BC7-A231-CA97E4D3299B}" type="pres">
      <dgm:prSet presAssocID="{2855CF1A-8BAB-4182-939A-471E621FA112}" presName="aNode" presStyleLbl="bgShp" presStyleIdx="2" presStyleCnt="7"/>
      <dgm:spPr/>
    </dgm:pt>
    <dgm:pt modelId="{63B90E19-120C-4FA4-B47B-F4C35E991A1E}" type="pres">
      <dgm:prSet presAssocID="{2855CF1A-8BAB-4182-939A-471E621FA112}" presName="textNode" presStyleLbl="bgShp" presStyleIdx="2" presStyleCnt="7"/>
      <dgm:spPr/>
    </dgm:pt>
    <dgm:pt modelId="{028F7059-D8D3-4399-8EB4-25620B7F4797}" type="pres">
      <dgm:prSet presAssocID="{2855CF1A-8BAB-4182-939A-471E621FA112}" presName="compChildNode" presStyleCnt="0"/>
      <dgm:spPr/>
    </dgm:pt>
    <dgm:pt modelId="{ED2A3808-8AF5-4D9D-A71E-EEE3B6D482ED}" type="pres">
      <dgm:prSet presAssocID="{2855CF1A-8BAB-4182-939A-471E621FA112}" presName="theInnerList" presStyleCnt="0"/>
      <dgm:spPr/>
    </dgm:pt>
    <dgm:pt modelId="{24BD1878-CFDB-4DB5-9371-5B245CD10459}" type="pres">
      <dgm:prSet presAssocID="{C618CB0D-3828-4432-B01D-9979974A99E6}" presName="childNode" presStyleLbl="node1" presStyleIdx="4" presStyleCnt="14">
        <dgm:presLayoutVars>
          <dgm:bulletEnabled val="1"/>
        </dgm:presLayoutVars>
      </dgm:prSet>
      <dgm:spPr/>
    </dgm:pt>
    <dgm:pt modelId="{D188488E-D617-4190-87C5-7120373B073A}" type="pres">
      <dgm:prSet presAssocID="{C618CB0D-3828-4432-B01D-9979974A99E6}" presName="aSpace2" presStyleCnt="0"/>
      <dgm:spPr/>
    </dgm:pt>
    <dgm:pt modelId="{5FC829FE-7768-457A-8B03-8BA028B9654D}" type="pres">
      <dgm:prSet presAssocID="{DD545B59-59C0-46BD-9E18-E1F81778A7BB}" presName="childNode" presStyleLbl="node1" presStyleIdx="5" presStyleCnt="14">
        <dgm:presLayoutVars>
          <dgm:bulletEnabled val="1"/>
        </dgm:presLayoutVars>
      </dgm:prSet>
      <dgm:spPr/>
    </dgm:pt>
    <dgm:pt modelId="{2016AA6A-0C98-4CCC-9533-06BC6CF03375}" type="pres">
      <dgm:prSet presAssocID="{2855CF1A-8BAB-4182-939A-471E621FA112}" presName="aSpace" presStyleCnt="0"/>
      <dgm:spPr/>
    </dgm:pt>
    <dgm:pt modelId="{439AC3EC-86EB-42FB-B1EB-CE2F28DC0ED7}" type="pres">
      <dgm:prSet presAssocID="{4D9B770D-EAFA-4A6D-BF11-5D2DE4F65413}" presName="compNode" presStyleCnt="0"/>
      <dgm:spPr/>
    </dgm:pt>
    <dgm:pt modelId="{8E6F8D5D-DF4B-47F8-9312-1EFF609C842F}" type="pres">
      <dgm:prSet presAssocID="{4D9B770D-EAFA-4A6D-BF11-5D2DE4F65413}" presName="aNode" presStyleLbl="bgShp" presStyleIdx="3" presStyleCnt="7"/>
      <dgm:spPr/>
    </dgm:pt>
    <dgm:pt modelId="{036997E2-EF5D-4AB8-A3C0-EFEF8EEFCDD3}" type="pres">
      <dgm:prSet presAssocID="{4D9B770D-EAFA-4A6D-BF11-5D2DE4F65413}" presName="textNode" presStyleLbl="bgShp" presStyleIdx="3" presStyleCnt="7"/>
      <dgm:spPr/>
    </dgm:pt>
    <dgm:pt modelId="{F60B4C2B-B83D-4A08-A9C7-F6CD73D74239}" type="pres">
      <dgm:prSet presAssocID="{4D9B770D-EAFA-4A6D-BF11-5D2DE4F65413}" presName="compChildNode" presStyleCnt="0"/>
      <dgm:spPr/>
    </dgm:pt>
    <dgm:pt modelId="{31955E7E-99D2-449C-8445-71513F652F61}" type="pres">
      <dgm:prSet presAssocID="{4D9B770D-EAFA-4A6D-BF11-5D2DE4F65413}" presName="theInnerList" presStyleCnt="0"/>
      <dgm:spPr/>
    </dgm:pt>
    <dgm:pt modelId="{4AA18B6D-42A2-434F-9460-58C79CFCDB80}" type="pres">
      <dgm:prSet presAssocID="{EBC24EFC-4D5B-4F47-BF14-8E8EB17C0300}" presName="childNode" presStyleLbl="node1" presStyleIdx="6" presStyleCnt="14">
        <dgm:presLayoutVars>
          <dgm:bulletEnabled val="1"/>
        </dgm:presLayoutVars>
      </dgm:prSet>
      <dgm:spPr/>
    </dgm:pt>
    <dgm:pt modelId="{04F3625E-E752-47B2-BFB2-8F80B6D6FE9D}" type="pres">
      <dgm:prSet presAssocID="{EBC24EFC-4D5B-4F47-BF14-8E8EB17C0300}" presName="aSpace2" presStyleCnt="0"/>
      <dgm:spPr/>
    </dgm:pt>
    <dgm:pt modelId="{41A7CE70-BE71-4B63-96DA-F3F45CBA3583}" type="pres">
      <dgm:prSet presAssocID="{D850ED50-664F-4B92-8345-8155959DA14F}" presName="childNode" presStyleLbl="node1" presStyleIdx="7" presStyleCnt="14">
        <dgm:presLayoutVars>
          <dgm:bulletEnabled val="1"/>
        </dgm:presLayoutVars>
      </dgm:prSet>
      <dgm:spPr/>
    </dgm:pt>
    <dgm:pt modelId="{7430111E-5297-4AD1-9159-EE4C28BCE765}" type="pres">
      <dgm:prSet presAssocID="{4D9B770D-EAFA-4A6D-BF11-5D2DE4F65413}" presName="aSpace" presStyleCnt="0"/>
      <dgm:spPr/>
    </dgm:pt>
    <dgm:pt modelId="{9CFEE0D8-0D73-48AB-A702-7BBE55BFC9DF}" type="pres">
      <dgm:prSet presAssocID="{61C7656E-3AAA-4B9A-9635-48A33ECA0724}" presName="compNode" presStyleCnt="0"/>
      <dgm:spPr/>
    </dgm:pt>
    <dgm:pt modelId="{16B05054-F994-4E32-B09E-53C16D130211}" type="pres">
      <dgm:prSet presAssocID="{61C7656E-3AAA-4B9A-9635-48A33ECA0724}" presName="aNode" presStyleLbl="bgShp" presStyleIdx="4" presStyleCnt="7"/>
      <dgm:spPr/>
    </dgm:pt>
    <dgm:pt modelId="{B1B488FC-C6FB-47DB-B225-107B36C6AB7D}" type="pres">
      <dgm:prSet presAssocID="{61C7656E-3AAA-4B9A-9635-48A33ECA0724}" presName="textNode" presStyleLbl="bgShp" presStyleIdx="4" presStyleCnt="7"/>
      <dgm:spPr/>
    </dgm:pt>
    <dgm:pt modelId="{8380ADC5-9B5D-4BE7-B1B2-03861301AD19}" type="pres">
      <dgm:prSet presAssocID="{61C7656E-3AAA-4B9A-9635-48A33ECA0724}" presName="compChildNode" presStyleCnt="0"/>
      <dgm:spPr/>
    </dgm:pt>
    <dgm:pt modelId="{57196B3D-F0A0-41AB-9860-028BD57DE7D9}" type="pres">
      <dgm:prSet presAssocID="{61C7656E-3AAA-4B9A-9635-48A33ECA0724}" presName="theInnerList" presStyleCnt="0"/>
      <dgm:spPr/>
    </dgm:pt>
    <dgm:pt modelId="{B4C3B33B-C538-4C4E-B3EB-22A31D9E6D04}" type="pres">
      <dgm:prSet presAssocID="{06DE20DD-D6DD-44F1-AAA8-67EC067351DA}" presName="childNode" presStyleLbl="node1" presStyleIdx="8" presStyleCnt="14">
        <dgm:presLayoutVars>
          <dgm:bulletEnabled val="1"/>
        </dgm:presLayoutVars>
      </dgm:prSet>
      <dgm:spPr/>
    </dgm:pt>
    <dgm:pt modelId="{093BB659-46D2-4878-BC60-215DF478D282}" type="pres">
      <dgm:prSet presAssocID="{06DE20DD-D6DD-44F1-AAA8-67EC067351DA}" presName="aSpace2" presStyleCnt="0"/>
      <dgm:spPr/>
    </dgm:pt>
    <dgm:pt modelId="{007D221A-1B27-4C7D-8871-5C0F01DBDDDB}" type="pres">
      <dgm:prSet presAssocID="{161E834F-9C65-4B75-8718-28AC4DAC9FF2}" presName="childNode" presStyleLbl="node1" presStyleIdx="9" presStyleCnt="14">
        <dgm:presLayoutVars>
          <dgm:bulletEnabled val="1"/>
        </dgm:presLayoutVars>
      </dgm:prSet>
      <dgm:spPr/>
    </dgm:pt>
    <dgm:pt modelId="{3C0AB60F-11E6-45F3-9574-0B9D6615E502}" type="pres">
      <dgm:prSet presAssocID="{61C7656E-3AAA-4B9A-9635-48A33ECA0724}" presName="aSpace" presStyleCnt="0"/>
      <dgm:spPr/>
    </dgm:pt>
    <dgm:pt modelId="{B5D21355-9EE4-4045-BC7C-A00F1C2B4E43}" type="pres">
      <dgm:prSet presAssocID="{A6D3ADB4-D2D0-465E-AAFC-B4F27427AC02}" presName="compNode" presStyleCnt="0"/>
      <dgm:spPr/>
    </dgm:pt>
    <dgm:pt modelId="{79B73027-F4F3-4C11-87DA-029BC298EBB6}" type="pres">
      <dgm:prSet presAssocID="{A6D3ADB4-D2D0-465E-AAFC-B4F27427AC02}" presName="aNode" presStyleLbl="bgShp" presStyleIdx="5" presStyleCnt="7"/>
      <dgm:spPr/>
    </dgm:pt>
    <dgm:pt modelId="{296D2AC8-207E-4ACA-9C1A-CEDE6D083629}" type="pres">
      <dgm:prSet presAssocID="{A6D3ADB4-D2D0-465E-AAFC-B4F27427AC02}" presName="textNode" presStyleLbl="bgShp" presStyleIdx="5" presStyleCnt="7"/>
      <dgm:spPr/>
    </dgm:pt>
    <dgm:pt modelId="{43526EC4-1FE5-418B-A6B3-3DF7E6EDE5D1}" type="pres">
      <dgm:prSet presAssocID="{A6D3ADB4-D2D0-465E-AAFC-B4F27427AC02}" presName="compChildNode" presStyleCnt="0"/>
      <dgm:spPr/>
    </dgm:pt>
    <dgm:pt modelId="{A6AF5924-9106-4EB4-94ED-54A1E45FEEEC}" type="pres">
      <dgm:prSet presAssocID="{A6D3ADB4-D2D0-465E-AAFC-B4F27427AC02}" presName="theInnerList" presStyleCnt="0"/>
      <dgm:spPr/>
    </dgm:pt>
    <dgm:pt modelId="{F6A9675D-C80A-4683-9F33-BE78C18B4DE3}" type="pres">
      <dgm:prSet presAssocID="{79EED41D-DA5C-41BE-8655-908F31F8340E}" presName="childNode" presStyleLbl="node1" presStyleIdx="10" presStyleCnt="14">
        <dgm:presLayoutVars>
          <dgm:bulletEnabled val="1"/>
        </dgm:presLayoutVars>
      </dgm:prSet>
      <dgm:spPr/>
    </dgm:pt>
    <dgm:pt modelId="{6CD43EEE-53DC-488F-8F33-F9F3EE85DA27}" type="pres">
      <dgm:prSet presAssocID="{79EED41D-DA5C-41BE-8655-908F31F8340E}" presName="aSpace2" presStyleCnt="0"/>
      <dgm:spPr/>
    </dgm:pt>
    <dgm:pt modelId="{BDF28B47-9A27-4C03-A22B-C69D0F0ADD5B}" type="pres">
      <dgm:prSet presAssocID="{B2881FD7-FD45-4363-B38C-665A71840D0C}" presName="childNode" presStyleLbl="node1" presStyleIdx="11" presStyleCnt="14">
        <dgm:presLayoutVars>
          <dgm:bulletEnabled val="1"/>
        </dgm:presLayoutVars>
      </dgm:prSet>
      <dgm:spPr/>
    </dgm:pt>
    <dgm:pt modelId="{242F7F6A-FEBF-400C-84D4-026B6213D849}" type="pres">
      <dgm:prSet presAssocID="{A6D3ADB4-D2D0-465E-AAFC-B4F27427AC02}" presName="aSpace" presStyleCnt="0"/>
      <dgm:spPr/>
    </dgm:pt>
    <dgm:pt modelId="{535438F9-A145-4171-BFD1-7FDE440A27B6}" type="pres">
      <dgm:prSet presAssocID="{56BC9E9F-DA74-4ADA-A46C-88383F2FF01D}" presName="compNode" presStyleCnt="0"/>
      <dgm:spPr/>
    </dgm:pt>
    <dgm:pt modelId="{E6FA08E3-C284-48D7-A774-AE6219A3BC9F}" type="pres">
      <dgm:prSet presAssocID="{56BC9E9F-DA74-4ADA-A46C-88383F2FF01D}" presName="aNode" presStyleLbl="bgShp" presStyleIdx="6" presStyleCnt="7"/>
      <dgm:spPr/>
    </dgm:pt>
    <dgm:pt modelId="{5FF9819A-E5B1-4CE8-B20A-83F036B5A7FC}" type="pres">
      <dgm:prSet presAssocID="{56BC9E9F-DA74-4ADA-A46C-88383F2FF01D}" presName="textNode" presStyleLbl="bgShp" presStyleIdx="6" presStyleCnt="7"/>
      <dgm:spPr/>
    </dgm:pt>
    <dgm:pt modelId="{A07BE73A-E65B-4023-948B-79E8A2CEC478}" type="pres">
      <dgm:prSet presAssocID="{56BC9E9F-DA74-4ADA-A46C-88383F2FF01D}" presName="compChildNode" presStyleCnt="0"/>
      <dgm:spPr/>
    </dgm:pt>
    <dgm:pt modelId="{401C6C63-C487-4CC1-9A9A-B94B794DD820}" type="pres">
      <dgm:prSet presAssocID="{56BC9E9F-DA74-4ADA-A46C-88383F2FF01D}" presName="theInnerList" presStyleCnt="0"/>
      <dgm:spPr/>
    </dgm:pt>
    <dgm:pt modelId="{17954DAA-98E0-496A-A6DB-010BE24D92B7}" type="pres">
      <dgm:prSet presAssocID="{D039B5BC-A323-4F14-8E1C-63EFE8AA7ED7}" presName="childNode" presStyleLbl="node1" presStyleIdx="12" presStyleCnt="14">
        <dgm:presLayoutVars>
          <dgm:bulletEnabled val="1"/>
        </dgm:presLayoutVars>
      </dgm:prSet>
      <dgm:spPr/>
    </dgm:pt>
    <dgm:pt modelId="{6A1CFB77-588F-4E6A-82FF-BA7F6C818355}" type="pres">
      <dgm:prSet presAssocID="{D039B5BC-A323-4F14-8E1C-63EFE8AA7ED7}" presName="aSpace2" presStyleCnt="0"/>
      <dgm:spPr/>
    </dgm:pt>
    <dgm:pt modelId="{41183682-6D4C-4CA8-BE0F-F9F1979175CE}" type="pres">
      <dgm:prSet presAssocID="{D06C833F-A9E9-4A57-96E1-52A669892F3B}" presName="childNode" presStyleLbl="node1" presStyleIdx="13" presStyleCnt="14">
        <dgm:presLayoutVars>
          <dgm:bulletEnabled val="1"/>
        </dgm:presLayoutVars>
      </dgm:prSet>
      <dgm:spPr/>
    </dgm:pt>
  </dgm:ptLst>
  <dgm:cxnLst>
    <dgm:cxn modelId="{3866CA00-C68D-4FA5-9D2E-3BCEB0DA1820}" type="presOf" srcId="{C7B6DDCB-89F5-40AD-889C-4B4DC1D74588}" destId="{9BCEA20C-E2CC-4906-A2B4-864C5B057CD6}" srcOrd="0" destOrd="0" presId="urn:microsoft.com/office/officeart/2005/8/layout/lProcess2"/>
    <dgm:cxn modelId="{83453B06-4D9D-440D-8AD8-F1021F19D238}" type="presOf" srcId="{56BC9E9F-DA74-4ADA-A46C-88383F2FF01D}" destId="{E6FA08E3-C284-48D7-A774-AE6219A3BC9F}" srcOrd="0" destOrd="0" presId="urn:microsoft.com/office/officeart/2005/8/layout/lProcess2"/>
    <dgm:cxn modelId="{691A7707-574B-4307-B11D-94CE218DC351}" type="presOf" srcId="{B1555FD6-538A-4B8A-BCA7-790C2C6B1493}" destId="{5AC981A2-48BD-4E37-A97A-A26FDFBC9818}" srcOrd="0" destOrd="0" presId="urn:microsoft.com/office/officeart/2005/8/layout/lProcess2"/>
    <dgm:cxn modelId="{03771B17-A044-44B6-8D1D-75ED806CC4B0}" type="presOf" srcId="{4D9B770D-EAFA-4A6D-BF11-5D2DE4F65413}" destId="{036997E2-EF5D-4AB8-A3C0-EFEF8EEFCDD3}" srcOrd="1" destOrd="0" presId="urn:microsoft.com/office/officeart/2005/8/layout/lProcess2"/>
    <dgm:cxn modelId="{2FE99118-02F2-49FB-AB6B-9EECDC8DDE02}" srcId="{7E795F5D-CC92-4441-8D18-40B36F9F980D}" destId="{2855CF1A-8BAB-4182-939A-471E621FA112}" srcOrd="2" destOrd="0" parTransId="{A5C79061-C8AC-4CA4-936F-FD8994209A2C}" sibTransId="{425B6E51-391F-46EB-BC54-0C783131FE8D}"/>
    <dgm:cxn modelId="{62D5561C-FEA3-4300-85C6-25DFF4D87885}" type="presOf" srcId="{86659F6B-25D0-444C-9E41-56CC23ABE941}" destId="{4B9B75C9-26CA-4736-A846-C35E9142CEFB}" srcOrd="0" destOrd="0" presId="urn:microsoft.com/office/officeart/2005/8/layout/lProcess2"/>
    <dgm:cxn modelId="{6815991C-B13F-4016-BB7C-661DC3C9111C}" srcId="{2855CF1A-8BAB-4182-939A-471E621FA112}" destId="{DD545B59-59C0-46BD-9E18-E1F81778A7BB}" srcOrd="1" destOrd="0" parTransId="{8189F093-CB86-4137-945D-B1D7CA815E98}" sibTransId="{6D8F07CB-183D-42B0-8A8E-7E21952169AD}"/>
    <dgm:cxn modelId="{28DE8922-EE52-4B4F-98C2-66EB30BA9CC2}" srcId="{7E795F5D-CC92-4441-8D18-40B36F9F980D}" destId="{A6D3ADB4-D2D0-465E-AAFC-B4F27427AC02}" srcOrd="5" destOrd="0" parTransId="{E2C2019B-2F5C-4390-8E3C-C59EBF43A166}" sibTransId="{24DFEE2F-8788-4D25-B82D-E92F48051A5C}"/>
    <dgm:cxn modelId="{B37A8E23-6247-40DE-BE27-1B8CBF3C7163}" srcId="{A6D3ADB4-D2D0-465E-AAFC-B4F27427AC02}" destId="{B2881FD7-FD45-4363-B38C-665A71840D0C}" srcOrd="1" destOrd="0" parTransId="{80C6ECF8-6015-4706-97FF-2801C40FC3F4}" sibTransId="{6A96E78C-A02A-431B-A784-41953CD36980}"/>
    <dgm:cxn modelId="{22005024-9C5E-4646-9134-B4079744CACC}" srcId="{61C7656E-3AAA-4B9A-9635-48A33ECA0724}" destId="{161E834F-9C65-4B75-8718-28AC4DAC9FF2}" srcOrd="1" destOrd="0" parTransId="{1A7A0A7E-21F9-4364-B22A-0D2A6BF68AE9}" sibTransId="{38F4C6EF-76A8-42A4-872F-DC17CE23B1CC}"/>
    <dgm:cxn modelId="{3D601229-ED97-474F-8DC2-84E6A452DC09}" type="presOf" srcId="{161E834F-9C65-4B75-8718-28AC4DAC9FF2}" destId="{007D221A-1B27-4C7D-8871-5C0F01DBDDDB}" srcOrd="0" destOrd="0" presId="urn:microsoft.com/office/officeart/2005/8/layout/lProcess2"/>
    <dgm:cxn modelId="{0FF79F32-E127-4C8E-8D03-264B187B7072}" type="presOf" srcId="{2855CF1A-8BAB-4182-939A-471E621FA112}" destId="{2B05A85B-E2DE-4BC7-A231-CA97E4D3299B}" srcOrd="0" destOrd="0" presId="urn:microsoft.com/office/officeart/2005/8/layout/lProcess2"/>
    <dgm:cxn modelId="{637F0138-5065-4A06-868E-38EBDC78283D}" type="presOf" srcId="{A02F2EA2-A373-4199-8926-375051C92680}" destId="{9E237D49-A5ED-46FB-9A43-2EC4808CD884}" srcOrd="1" destOrd="0" presId="urn:microsoft.com/office/officeart/2005/8/layout/lProcess2"/>
    <dgm:cxn modelId="{A4725E39-B53E-440C-9B45-161C4CD522E1}" type="presOf" srcId="{06DE20DD-D6DD-44F1-AAA8-67EC067351DA}" destId="{B4C3B33B-C538-4C4E-B3EB-22A31D9E6D04}" srcOrd="0" destOrd="0" presId="urn:microsoft.com/office/officeart/2005/8/layout/lProcess2"/>
    <dgm:cxn modelId="{A550593E-957E-4282-A703-FB9482E3D453}" srcId="{2855CF1A-8BAB-4182-939A-471E621FA112}" destId="{C618CB0D-3828-4432-B01D-9979974A99E6}" srcOrd="0" destOrd="0" parTransId="{695AC5C8-7D52-49C3-BDC8-DB43B39AB77A}" sibTransId="{1CC69E67-FB03-48FF-BD86-4A954FA1EB5E}"/>
    <dgm:cxn modelId="{D831A43E-F6D5-49A8-A46E-1A0EE9281A4D}" srcId="{A02F2EA2-A373-4199-8926-375051C92680}" destId="{F0E9515A-4619-46FF-BCD7-F6F8E05DC306}" srcOrd="1" destOrd="0" parTransId="{76D4C14F-4A15-492F-B104-D6E9B7613E93}" sibTransId="{C12CA16B-F008-49B4-BB34-41DFF0318458}"/>
    <dgm:cxn modelId="{6CAEA05D-3EC2-4686-98BC-9AA520ACD286}" type="presOf" srcId="{C618CB0D-3828-4432-B01D-9979974A99E6}" destId="{24BD1878-CFDB-4DB5-9371-5B245CD10459}" srcOrd="0" destOrd="0" presId="urn:microsoft.com/office/officeart/2005/8/layout/lProcess2"/>
    <dgm:cxn modelId="{E9CAE15E-F93D-4B08-BFEA-73E96FA61C02}" type="presOf" srcId="{DD545B59-59C0-46BD-9E18-E1F81778A7BB}" destId="{5FC829FE-7768-457A-8B03-8BA028B9654D}" srcOrd="0" destOrd="0" presId="urn:microsoft.com/office/officeart/2005/8/layout/lProcess2"/>
    <dgm:cxn modelId="{339D1A62-69EE-41C0-BD77-3BDC8DDC18B8}" srcId="{7E795F5D-CC92-4441-8D18-40B36F9F980D}" destId="{B1555FD6-538A-4B8A-BCA7-790C2C6B1493}" srcOrd="1" destOrd="0" parTransId="{ABEFD9C1-6E4D-49FE-A871-A2457E530F02}" sibTransId="{A0995906-988E-47FA-BA8E-E67AD817866D}"/>
    <dgm:cxn modelId="{49528443-46D4-4FF9-8476-CAFB71217A7D}" type="presOf" srcId="{B1555FD6-538A-4B8A-BCA7-790C2C6B1493}" destId="{8E748308-AACC-4BEA-8A9C-39C4FC523FFF}" srcOrd="1" destOrd="0" presId="urn:microsoft.com/office/officeart/2005/8/layout/lProcess2"/>
    <dgm:cxn modelId="{93451445-CBBB-481C-92D5-8E1CCABD5E70}" type="presOf" srcId="{EBC24EFC-4D5B-4F47-BF14-8E8EB17C0300}" destId="{4AA18B6D-42A2-434F-9460-58C79CFCDB80}" srcOrd="0" destOrd="0" presId="urn:microsoft.com/office/officeart/2005/8/layout/lProcess2"/>
    <dgm:cxn modelId="{CF78F265-CF91-42D7-A651-B350A25CCB2E}" srcId="{B1555FD6-538A-4B8A-BCA7-790C2C6B1493}" destId="{86659F6B-25D0-444C-9E41-56CC23ABE941}" srcOrd="1" destOrd="0" parTransId="{838B8D9E-4979-42D8-A0EA-C066DA303D4E}" sibTransId="{C8FBED73-FBCB-49AE-B668-FBD775ADFCCD}"/>
    <dgm:cxn modelId="{5A87DA6E-1286-4B60-8FBF-74391277A71F}" srcId="{56BC9E9F-DA74-4ADA-A46C-88383F2FF01D}" destId="{D039B5BC-A323-4F14-8E1C-63EFE8AA7ED7}" srcOrd="0" destOrd="0" parTransId="{C45750A4-BEFF-4544-B3D5-7DF4F548693D}" sibTransId="{81302E94-462E-4F65-800C-AEA7CF26168E}"/>
    <dgm:cxn modelId="{5C4E1F56-A63C-48CD-95F6-9261EEE54E72}" srcId="{A6D3ADB4-D2D0-465E-AAFC-B4F27427AC02}" destId="{79EED41D-DA5C-41BE-8655-908F31F8340E}" srcOrd="0" destOrd="0" parTransId="{2D74463C-DACA-4420-A3C9-5822E97E1EFC}" sibTransId="{49DF0FD3-89ED-4B14-848B-D1130FD229A8}"/>
    <dgm:cxn modelId="{A4C3F576-77CA-434B-A8AA-DFC63B678826}" srcId="{7E795F5D-CC92-4441-8D18-40B36F9F980D}" destId="{61C7656E-3AAA-4B9A-9635-48A33ECA0724}" srcOrd="4" destOrd="0" parTransId="{10CD2AB2-5137-4617-A00E-30A2F89529F8}" sibTransId="{D8588497-84CB-467B-9A9F-B2D4EE710396}"/>
    <dgm:cxn modelId="{00AE407A-7B08-4507-8E1A-09C65249E64E}" type="presOf" srcId="{56BC9E9F-DA74-4ADA-A46C-88383F2FF01D}" destId="{5FF9819A-E5B1-4CE8-B20A-83F036B5A7FC}" srcOrd="1" destOrd="0" presId="urn:microsoft.com/office/officeart/2005/8/layout/lProcess2"/>
    <dgm:cxn modelId="{F655467B-2885-4F6C-A397-F0955A092D9B}" type="presOf" srcId="{2855CF1A-8BAB-4182-939A-471E621FA112}" destId="{63B90E19-120C-4FA4-B47B-F4C35E991A1E}" srcOrd="1" destOrd="0" presId="urn:microsoft.com/office/officeart/2005/8/layout/lProcess2"/>
    <dgm:cxn modelId="{363B8185-C88E-4DEE-A57F-2F4C70CC5181}" type="presOf" srcId="{D039B5BC-A323-4F14-8E1C-63EFE8AA7ED7}" destId="{17954DAA-98E0-496A-A6DB-010BE24D92B7}" srcOrd="0" destOrd="0" presId="urn:microsoft.com/office/officeart/2005/8/layout/lProcess2"/>
    <dgm:cxn modelId="{3C0FFC87-3F2C-44DD-B330-775E2E37BB24}" srcId="{7E795F5D-CC92-4441-8D18-40B36F9F980D}" destId="{56BC9E9F-DA74-4ADA-A46C-88383F2FF01D}" srcOrd="6" destOrd="0" parTransId="{A34A24CC-1416-4716-843F-ED0B93B10FFC}" sibTransId="{D6A34C62-FE45-4C78-B4D6-9A4D0759EE1C}"/>
    <dgm:cxn modelId="{765F0094-BF95-4AD2-9D69-BEF22F5C338D}" type="presOf" srcId="{B2881FD7-FD45-4363-B38C-665A71840D0C}" destId="{BDF28B47-9A27-4C03-A22B-C69D0F0ADD5B}" srcOrd="0" destOrd="0" presId="urn:microsoft.com/office/officeart/2005/8/layout/lProcess2"/>
    <dgm:cxn modelId="{E8C41996-DADF-45E6-BADE-5228F875A154}" type="presOf" srcId="{61C7656E-3AAA-4B9A-9635-48A33ECA0724}" destId="{16B05054-F994-4E32-B09E-53C16D130211}" srcOrd="0" destOrd="0" presId="urn:microsoft.com/office/officeart/2005/8/layout/lProcess2"/>
    <dgm:cxn modelId="{1D7E9D97-A1FC-40E4-918A-352CAAB163EC}" srcId="{56BC9E9F-DA74-4ADA-A46C-88383F2FF01D}" destId="{D06C833F-A9E9-4A57-96E1-52A669892F3B}" srcOrd="1" destOrd="0" parTransId="{6360BDEB-6916-4554-92CD-8DE396D6A3BB}" sibTransId="{B6B18653-6A92-44C6-9FE3-CD2F6ED9D440}"/>
    <dgm:cxn modelId="{9A54019A-FE6D-4551-B7FF-CD351256AE88}" srcId="{7E795F5D-CC92-4441-8D18-40B36F9F980D}" destId="{A02F2EA2-A373-4199-8926-375051C92680}" srcOrd="0" destOrd="0" parTransId="{CDF58487-BF84-46AF-ABEB-F6504B871DDC}" sibTransId="{6025C1CE-DB15-4455-B3C3-421A2EFA6393}"/>
    <dgm:cxn modelId="{636EFA9B-DB54-43E0-A606-E275640BD1BA}" type="presOf" srcId="{4D9B770D-EAFA-4A6D-BF11-5D2DE4F65413}" destId="{8E6F8D5D-DF4B-47F8-9312-1EFF609C842F}" srcOrd="0" destOrd="0" presId="urn:microsoft.com/office/officeart/2005/8/layout/lProcess2"/>
    <dgm:cxn modelId="{48EE81A2-75C9-48C2-A1E1-F4277B36B0B0}" type="presOf" srcId="{7E795F5D-CC92-4441-8D18-40B36F9F980D}" destId="{642D9CAB-8C4F-4191-BD4E-2280D5EED8CD}" srcOrd="0" destOrd="0" presId="urn:microsoft.com/office/officeart/2005/8/layout/lProcess2"/>
    <dgm:cxn modelId="{F743DEA3-854E-4B50-8B1C-20B460E46309}" srcId="{7E795F5D-CC92-4441-8D18-40B36F9F980D}" destId="{4D9B770D-EAFA-4A6D-BF11-5D2DE4F65413}" srcOrd="3" destOrd="0" parTransId="{B89D493A-D946-44AF-87BC-B5B110FA030B}" sibTransId="{2875EB97-5014-4C42-8F06-EEA2CAFC571C}"/>
    <dgm:cxn modelId="{20581FA4-14DC-43A2-AF67-8D545A33B43D}" type="presOf" srcId="{79EED41D-DA5C-41BE-8655-908F31F8340E}" destId="{F6A9675D-C80A-4683-9F33-BE78C18B4DE3}" srcOrd="0" destOrd="0" presId="urn:microsoft.com/office/officeart/2005/8/layout/lProcess2"/>
    <dgm:cxn modelId="{095622AA-5352-4309-926C-22D0087DC8D5}" type="presOf" srcId="{A6D3ADB4-D2D0-465E-AAFC-B4F27427AC02}" destId="{79B73027-F4F3-4C11-87DA-029BC298EBB6}" srcOrd="0" destOrd="0" presId="urn:microsoft.com/office/officeart/2005/8/layout/lProcess2"/>
    <dgm:cxn modelId="{417FE8AC-4C55-4FBB-B7EC-AE4E3BF96C0B}" type="presOf" srcId="{61C7656E-3AAA-4B9A-9635-48A33ECA0724}" destId="{B1B488FC-C6FB-47DB-B225-107B36C6AB7D}" srcOrd="1" destOrd="0" presId="urn:microsoft.com/office/officeart/2005/8/layout/lProcess2"/>
    <dgm:cxn modelId="{710E14B2-EB3B-45DC-84FC-24EF6A5D8B5F}" type="presOf" srcId="{A02F2EA2-A373-4199-8926-375051C92680}" destId="{8CD66B1F-AB2F-465E-AE8B-5BC7485D9493}" srcOrd="0" destOrd="0" presId="urn:microsoft.com/office/officeart/2005/8/layout/lProcess2"/>
    <dgm:cxn modelId="{1E8791BC-EB8D-458F-B021-99962E387230}" type="presOf" srcId="{D06C833F-A9E9-4A57-96E1-52A669892F3B}" destId="{41183682-6D4C-4CA8-BE0F-F9F1979175CE}" srcOrd="0" destOrd="0" presId="urn:microsoft.com/office/officeart/2005/8/layout/lProcess2"/>
    <dgm:cxn modelId="{B02E66BF-B5E6-4B1B-A27B-9A0854835453}" srcId="{B1555FD6-538A-4B8A-BCA7-790C2C6B1493}" destId="{5D727BB7-5CAB-4A47-B4C6-AADCDF43C9A9}" srcOrd="0" destOrd="0" parTransId="{1537B8E8-083C-475F-A72A-68669E4CFA9F}" sibTransId="{83BFFB57-3F92-4841-8160-0EE8B6122D84}"/>
    <dgm:cxn modelId="{67CA8BC2-D08C-42C9-93ED-F7C5FD78C688}" type="presOf" srcId="{D850ED50-664F-4B92-8345-8155959DA14F}" destId="{41A7CE70-BE71-4B63-96DA-F3F45CBA3583}" srcOrd="0" destOrd="0" presId="urn:microsoft.com/office/officeart/2005/8/layout/lProcess2"/>
    <dgm:cxn modelId="{D4291AD0-AB0A-4705-AEC9-7CCB57774A53}" srcId="{A02F2EA2-A373-4199-8926-375051C92680}" destId="{C7B6DDCB-89F5-40AD-889C-4B4DC1D74588}" srcOrd="0" destOrd="0" parTransId="{A71A1792-D6FC-4FD8-868B-866E307F8B67}" sibTransId="{7DFB3464-4060-4694-A44E-53A9CAE62F35}"/>
    <dgm:cxn modelId="{FE54A9D0-6A11-40C8-AC02-E4035F2F6CFB}" srcId="{4D9B770D-EAFA-4A6D-BF11-5D2DE4F65413}" destId="{EBC24EFC-4D5B-4F47-BF14-8E8EB17C0300}" srcOrd="0" destOrd="0" parTransId="{3B0B13D6-E984-4E3A-B2B9-496C44A8B717}" sibTransId="{F43AB7D6-E34D-40F8-B4BA-CB56ACF6DFC9}"/>
    <dgm:cxn modelId="{E0CCDBD3-D81D-464A-8774-9806C8AFAE9B}" type="presOf" srcId="{F0E9515A-4619-46FF-BCD7-F6F8E05DC306}" destId="{F3CE2A76-2058-4931-AD4C-2A45D7C38A38}" srcOrd="0" destOrd="0" presId="urn:microsoft.com/office/officeart/2005/8/layout/lProcess2"/>
    <dgm:cxn modelId="{77622CDF-1A56-4B47-BE32-4CCBB63596D0}" srcId="{61C7656E-3AAA-4B9A-9635-48A33ECA0724}" destId="{06DE20DD-D6DD-44F1-AAA8-67EC067351DA}" srcOrd="0" destOrd="0" parTransId="{42460D2F-235B-4970-9B41-EF2477A3AF7A}" sibTransId="{CEC7CA81-6C95-459A-BF75-D233CD436400}"/>
    <dgm:cxn modelId="{516DDEED-50D4-4916-96AB-0624EF7EF6A7}" type="presOf" srcId="{5D727BB7-5CAB-4A47-B4C6-AADCDF43C9A9}" destId="{902FC58D-A233-4C4B-B669-3F5960EFB65F}" srcOrd="0" destOrd="0" presId="urn:microsoft.com/office/officeart/2005/8/layout/lProcess2"/>
    <dgm:cxn modelId="{1A98C2F7-445A-47C5-A074-7C941790104D}" srcId="{4D9B770D-EAFA-4A6D-BF11-5D2DE4F65413}" destId="{D850ED50-664F-4B92-8345-8155959DA14F}" srcOrd="1" destOrd="0" parTransId="{37BCFF3B-7D25-40CF-830F-57F061CE7D41}" sibTransId="{560D6E7A-F409-4F1F-A672-123DBE2957A5}"/>
    <dgm:cxn modelId="{AF62C6FA-392C-48B4-A599-C1A40B998608}" type="presOf" srcId="{A6D3ADB4-D2D0-465E-AAFC-B4F27427AC02}" destId="{296D2AC8-207E-4ACA-9C1A-CEDE6D083629}" srcOrd="1" destOrd="0" presId="urn:microsoft.com/office/officeart/2005/8/layout/lProcess2"/>
    <dgm:cxn modelId="{B77622EF-ADDC-46EA-A1C2-82B23C81C937}" type="presParOf" srcId="{642D9CAB-8C4F-4191-BD4E-2280D5EED8CD}" destId="{0A9187CD-0288-4F63-B6FF-27998A65F6B7}" srcOrd="0" destOrd="0" presId="urn:microsoft.com/office/officeart/2005/8/layout/lProcess2"/>
    <dgm:cxn modelId="{B9F6E6C0-DFED-4CF7-881B-D2339ECB69E8}" type="presParOf" srcId="{0A9187CD-0288-4F63-B6FF-27998A65F6B7}" destId="{8CD66B1F-AB2F-465E-AE8B-5BC7485D9493}" srcOrd="0" destOrd="0" presId="urn:microsoft.com/office/officeart/2005/8/layout/lProcess2"/>
    <dgm:cxn modelId="{29B3D5AE-F6A5-4093-87C4-66D8E9E2E058}" type="presParOf" srcId="{0A9187CD-0288-4F63-B6FF-27998A65F6B7}" destId="{9E237D49-A5ED-46FB-9A43-2EC4808CD884}" srcOrd="1" destOrd="0" presId="urn:microsoft.com/office/officeart/2005/8/layout/lProcess2"/>
    <dgm:cxn modelId="{8EA1FB69-B164-4A7E-A601-EE1ABCFFE91A}" type="presParOf" srcId="{0A9187CD-0288-4F63-B6FF-27998A65F6B7}" destId="{B853D000-D8AB-42FE-AC52-F5773C59FF4A}" srcOrd="2" destOrd="0" presId="urn:microsoft.com/office/officeart/2005/8/layout/lProcess2"/>
    <dgm:cxn modelId="{BD0FB86B-8B30-474A-95A3-5AED05445C62}" type="presParOf" srcId="{B853D000-D8AB-42FE-AC52-F5773C59FF4A}" destId="{DBF56F03-168C-44DD-A2E8-B7B41340263E}" srcOrd="0" destOrd="0" presId="urn:microsoft.com/office/officeart/2005/8/layout/lProcess2"/>
    <dgm:cxn modelId="{779ECDF0-6457-46E1-BEF0-0A9AD292037E}" type="presParOf" srcId="{DBF56F03-168C-44DD-A2E8-B7B41340263E}" destId="{9BCEA20C-E2CC-4906-A2B4-864C5B057CD6}" srcOrd="0" destOrd="0" presId="urn:microsoft.com/office/officeart/2005/8/layout/lProcess2"/>
    <dgm:cxn modelId="{47C94641-7A00-4A88-8A5D-8A95CCA3F9BF}" type="presParOf" srcId="{DBF56F03-168C-44DD-A2E8-B7B41340263E}" destId="{B3BAE3BF-A308-4B1B-8A45-98E0DADF44C4}" srcOrd="1" destOrd="0" presId="urn:microsoft.com/office/officeart/2005/8/layout/lProcess2"/>
    <dgm:cxn modelId="{9EBFEF54-7C09-46BC-9714-724826ED3951}" type="presParOf" srcId="{DBF56F03-168C-44DD-A2E8-B7B41340263E}" destId="{F3CE2A76-2058-4931-AD4C-2A45D7C38A38}" srcOrd="2" destOrd="0" presId="urn:microsoft.com/office/officeart/2005/8/layout/lProcess2"/>
    <dgm:cxn modelId="{FD6ABEFC-425E-4021-A35C-67FB0402955A}" type="presParOf" srcId="{642D9CAB-8C4F-4191-BD4E-2280D5EED8CD}" destId="{3103AC31-274A-4182-ACAD-899916E8FB8F}" srcOrd="1" destOrd="0" presId="urn:microsoft.com/office/officeart/2005/8/layout/lProcess2"/>
    <dgm:cxn modelId="{61C4B9A2-4CA0-468C-AFD5-03C198F2D46D}" type="presParOf" srcId="{642D9CAB-8C4F-4191-BD4E-2280D5EED8CD}" destId="{F69DA35D-384A-4990-85D3-161D85968AD6}" srcOrd="2" destOrd="0" presId="urn:microsoft.com/office/officeart/2005/8/layout/lProcess2"/>
    <dgm:cxn modelId="{69CF79F3-81FC-4EFC-913B-43B1DF03AB05}" type="presParOf" srcId="{F69DA35D-384A-4990-85D3-161D85968AD6}" destId="{5AC981A2-48BD-4E37-A97A-A26FDFBC9818}" srcOrd="0" destOrd="0" presId="urn:microsoft.com/office/officeart/2005/8/layout/lProcess2"/>
    <dgm:cxn modelId="{0661C35D-B965-49D5-963A-1B77B72E9152}" type="presParOf" srcId="{F69DA35D-384A-4990-85D3-161D85968AD6}" destId="{8E748308-AACC-4BEA-8A9C-39C4FC523FFF}" srcOrd="1" destOrd="0" presId="urn:microsoft.com/office/officeart/2005/8/layout/lProcess2"/>
    <dgm:cxn modelId="{E4D2BC3F-F813-49E0-BF47-A56F407273C1}" type="presParOf" srcId="{F69DA35D-384A-4990-85D3-161D85968AD6}" destId="{BFA33437-FB3E-450C-A39E-7E707FFF5CC9}" srcOrd="2" destOrd="0" presId="urn:microsoft.com/office/officeart/2005/8/layout/lProcess2"/>
    <dgm:cxn modelId="{15D62CE8-84CF-43FC-BA40-3F67B5FD7AED}" type="presParOf" srcId="{BFA33437-FB3E-450C-A39E-7E707FFF5CC9}" destId="{C799F082-E32C-4E4C-AED6-DDB9C55FDA64}" srcOrd="0" destOrd="0" presId="urn:microsoft.com/office/officeart/2005/8/layout/lProcess2"/>
    <dgm:cxn modelId="{FD581ED0-8550-4529-811B-9927A53EF955}" type="presParOf" srcId="{C799F082-E32C-4E4C-AED6-DDB9C55FDA64}" destId="{902FC58D-A233-4C4B-B669-3F5960EFB65F}" srcOrd="0" destOrd="0" presId="urn:microsoft.com/office/officeart/2005/8/layout/lProcess2"/>
    <dgm:cxn modelId="{8044526C-A096-4019-A0E6-7B37C34C4DE6}" type="presParOf" srcId="{C799F082-E32C-4E4C-AED6-DDB9C55FDA64}" destId="{EFC1E150-F214-41A3-9C05-DB69CE0016A5}" srcOrd="1" destOrd="0" presId="urn:microsoft.com/office/officeart/2005/8/layout/lProcess2"/>
    <dgm:cxn modelId="{85CA9CF1-2523-44D6-B016-DA370D37ECE1}" type="presParOf" srcId="{C799F082-E32C-4E4C-AED6-DDB9C55FDA64}" destId="{4B9B75C9-26CA-4736-A846-C35E9142CEFB}" srcOrd="2" destOrd="0" presId="urn:microsoft.com/office/officeart/2005/8/layout/lProcess2"/>
    <dgm:cxn modelId="{BB6E97B6-BDC6-4724-B0A0-E09D557C4CC4}" type="presParOf" srcId="{642D9CAB-8C4F-4191-BD4E-2280D5EED8CD}" destId="{EAA1408B-5F7C-4B1F-94B7-DCC79320B920}" srcOrd="3" destOrd="0" presId="urn:microsoft.com/office/officeart/2005/8/layout/lProcess2"/>
    <dgm:cxn modelId="{2E097790-D8C0-49FC-9025-5BE607BBCF4C}" type="presParOf" srcId="{642D9CAB-8C4F-4191-BD4E-2280D5EED8CD}" destId="{87FCF29E-C07F-49C3-9C52-2FB2FD961622}" srcOrd="4" destOrd="0" presId="urn:microsoft.com/office/officeart/2005/8/layout/lProcess2"/>
    <dgm:cxn modelId="{0F907E86-3F82-448F-9DA6-FA9AEEBE23A2}" type="presParOf" srcId="{87FCF29E-C07F-49C3-9C52-2FB2FD961622}" destId="{2B05A85B-E2DE-4BC7-A231-CA97E4D3299B}" srcOrd="0" destOrd="0" presId="urn:microsoft.com/office/officeart/2005/8/layout/lProcess2"/>
    <dgm:cxn modelId="{EDE98518-D55D-4339-A4E5-2815E259AA15}" type="presParOf" srcId="{87FCF29E-C07F-49C3-9C52-2FB2FD961622}" destId="{63B90E19-120C-4FA4-B47B-F4C35E991A1E}" srcOrd="1" destOrd="0" presId="urn:microsoft.com/office/officeart/2005/8/layout/lProcess2"/>
    <dgm:cxn modelId="{F7C0D925-D0C0-4F26-A730-DF48F2A80D43}" type="presParOf" srcId="{87FCF29E-C07F-49C3-9C52-2FB2FD961622}" destId="{028F7059-D8D3-4399-8EB4-25620B7F4797}" srcOrd="2" destOrd="0" presId="urn:microsoft.com/office/officeart/2005/8/layout/lProcess2"/>
    <dgm:cxn modelId="{2EF8CE84-4028-4FD7-B4E7-8597517B7B95}" type="presParOf" srcId="{028F7059-D8D3-4399-8EB4-25620B7F4797}" destId="{ED2A3808-8AF5-4D9D-A71E-EEE3B6D482ED}" srcOrd="0" destOrd="0" presId="urn:microsoft.com/office/officeart/2005/8/layout/lProcess2"/>
    <dgm:cxn modelId="{19F3D1E4-162F-4398-9715-AB7465634761}" type="presParOf" srcId="{ED2A3808-8AF5-4D9D-A71E-EEE3B6D482ED}" destId="{24BD1878-CFDB-4DB5-9371-5B245CD10459}" srcOrd="0" destOrd="0" presId="urn:microsoft.com/office/officeart/2005/8/layout/lProcess2"/>
    <dgm:cxn modelId="{4FA477BE-994D-4E11-B13E-6691138B4E60}" type="presParOf" srcId="{ED2A3808-8AF5-4D9D-A71E-EEE3B6D482ED}" destId="{D188488E-D617-4190-87C5-7120373B073A}" srcOrd="1" destOrd="0" presId="urn:microsoft.com/office/officeart/2005/8/layout/lProcess2"/>
    <dgm:cxn modelId="{53FDE807-1374-48E8-9CB2-5720DC426F88}" type="presParOf" srcId="{ED2A3808-8AF5-4D9D-A71E-EEE3B6D482ED}" destId="{5FC829FE-7768-457A-8B03-8BA028B9654D}" srcOrd="2" destOrd="0" presId="urn:microsoft.com/office/officeart/2005/8/layout/lProcess2"/>
    <dgm:cxn modelId="{531BB2CF-E858-43B9-A84A-A2FFBF83D42C}" type="presParOf" srcId="{642D9CAB-8C4F-4191-BD4E-2280D5EED8CD}" destId="{2016AA6A-0C98-4CCC-9533-06BC6CF03375}" srcOrd="5" destOrd="0" presId="urn:microsoft.com/office/officeart/2005/8/layout/lProcess2"/>
    <dgm:cxn modelId="{3C506376-C1C0-473E-95A0-D34E94835ABE}" type="presParOf" srcId="{642D9CAB-8C4F-4191-BD4E-2280D5EED8CD}" destId="{439AC3EC-86EB-42FB-B1EB-CE2F28DC0ED7}" srcOrd="6" destOrd="0" presId="urn:microsoft.com/office/officeart/2005/8/layout/lProcess2"/>
    <dgm:cxn modelId="{FA2B3809-AEC2-44DD-BD1A-7CD283759DB2}" type="presParOf" srcId="{439AC3EC-86EB-42FB-B1EB-CE2F28DC0ED7}" destId="{8E6F8D5D-DF4B-47F8-9312-1EFF609C842F}" srcOrd="0" destOrd="0" presId="urn:microsoft.com/office/officeart/2005/8/layout/lProcess2"/>
    <dgm:cxn modelId="{098B7DD9-BC69-4502-9EBB-D869BB5AF517}" type="presParOf" srcId="{439AC3EC-86EB-42FB-B1EB-CE2F28DC0ED7}" destId="{036997E2-EF5D-4AB8-A3C0-EFEF8EEFCDD3}" srcOrd="1" destOrd="0" presId="urn:microsoft.com/office/officeart/2005/8/layout/lProcess2"/>
    <dgm:cxn modelId="{DFC0F12C-872F-45CD-A1CB-DEE81447DE62}" type="presParOf" srcId="{439AC3EC-86EB-42FB-B1EB-CE2F28DC0ED7}" destId="{F60B4C2B-B83D-4A08-A9C7-F6CD73D74239}" srcOrd="2" destOrd="0" presId="urn:microsoft.com/office/officeart/2005/8/layout/lProcess2"/>
    <dgm:cxn modelId="{CEFBBD63-43EA-4CD6-851F-B7B6F897C73D}" type="presParOf" srcId="{F60B4C2B-B83D-4A08-A9C7-F6CD73D74239}" destId="{31955E7E-99D2-449C-8445-71513F652F61}" srcOrd="0" destOrd="0" presId="urn:microsoft.com/office/officeart/2005/8/layout/lProcess2"/>
    <dgm:cxn modelId="{97202344-4DC8-44DA-AE5B-B7920B18A2AA}" type="presParOf" srcId="{31955E7E-99D2-449C-8445-71513F652F61}" destId="{4AA18B6D-42A2-434F-9460-58C79CFCDB80}" srcOrd="0" destOrd="0" presId="urn:microsoft.com/office/officeart/2005/8/layout/lProcess2"/>
    <dgm:cxn modelId="{4AE097F6-27E8-4BFF-B19A-2F1E1997C2EF}" type="presParOf" srcId="{31955E7E-99D2-449C-8445-71513F652F61}" destId="{04F3625E-E752-47B2-BFB2-8F80B6D6FE9D}" srcOrd="1" destOrd="0" presId="urn:microsoft.com/office/officeart/2005/8/layout/lProcess2"/>
    <dgm:cxn modelId="{7F380F01-98DC-4259-AF63-961707FB4747}" type="presParOf" srcId="{31955E7E-99D2-449C-8445-71513F652F61}" destId="{41A7CE70-BE71-4B63-96DA-F3F45CBA3583}" srcOrd="2" destOrd="0" presId="urn:microsoft.com/office/officeart/2005/8/layout/lProcess2"/>
    <dgm:cxn modelId="{BAE2B956-4F05-48E8-9015-C9DFEE9627E0}" type="presParOf" srcId="{642D9CAB-8C4F-4191-BD4E-2280D5EED8CD}" destId="{7430111E-5297-4AD1-9159-EE4C28BCE765}" srcOrd="7" destOrd="0" presId="urn:microsoft.com/office/officeart/2005/8/layout/lProcess2"/>
    <dgm:cxn modelId="{B62EB961-A5D0-4E89-A2A2-4BFB035928D7}" type="presParOf" srcId="{642D9CAB-8C4F-4191-BD4E-2280D5EED8CD}" destId="{9CFEE0D8-0D73-48AB-A702-7BBE55BFC9DF}" srcOrd="8" destOrd="0" presId="urn:microsoft.com/office/officeart/2005/8/layout/lProcess2"/>
    <dgm:cxn modelId="{A4036A3B-1DB5-4087-9A91-C0ED454B1987}" type="presParOf" srcId="{9CFEE0D8-0D73-48AB-A702-7BBE55BFC9DF}" destId="{16B05054-F994-4E32-B09E-53C16D130211}" srcOrd="0" destOrd="0" presId="urn:microsoft.com/office/officeart/2005/8/layout/lProcess2"/>
    <dgm:cxn modelId="{4407E287-DE42-4713-A706-91894E4C9942}" type="presParOf" srcId="{9CFEE0D8-0D73-48AB-A702-7BBE55BFC9DF}" destId="{B1B488FC-C6FB-47DB-B225-107B36C6AB7D}" srcOrd="1" destOrd="0" presId="urn:microsoft.com/office/officeart/2005/8/layout/lProcess2"/>
    <dgm:cxn modelId="{9E34263C-38F7-43F0-9C8D-F65142975F05}" type="presParOf" srcId="{9CFEE0D8-0D73-48AB-A702-7BBE55BFC9DF}" destId="{8380ADC5-9B5D-4BE7-B1B2-03861301AD19}" srcOrd="2" destOrd="0" presId="urn:microsoft.com/office/officeart/2005/8/layout/lProcess2"/>
    <dgm:cxn modelId="{7781F5C6-442B-49DF-9FFF-697B138CC8DF}" type="presParOf" srcId="{8380ADC5-9B5D-4BE7-B1B2-03861301AD19}" destId="{57196B3D-F0A0-41AB-9860-028BD57DE7D9}" srcOrd="0" destOrd="0" presId="urn:microsoft.com/office/officeart/2005/8/layout/lProcess2"/>
    <dgm:cxn modelId="{BEFD8D48-D17A-465F-AFC8-B9C48B4EA04E}" type="presParOf" srcId="{57196B3D-F0A0-41AB-9860-028BD57DE7D9}" destId="{B4C3B33B-C538-4C4E-B3EB-22A31D9E6D04}" srcOrd="0" destOrd="0" presId="urn:microsoft.com/office/officeart/2005/8/layout/lProcess2"/>
    <dgm:cxn modelId="{B76E075B-60DE-433F-9A00-F9CA2D4F0216}" type="presParOf" srcId="{57196B3D-F0A0-41AB-9860-028BD57DE7D9}" destId="{093BB659-46D2-4878-BC60-215DF478D282}" srcOrd="1" destOrd="0" presId="urn:microsoft.com/office/officeart/2005/8/layout/lProcess2"/>
    <dgm:cxn modelId="{40F2DFCC-C546-4177-A845-5B2D73B0557E}" type="presParOf" srcId="{57196B3D-F0A0-41AB-9860-028BD57DE7D9}" destId="{007D221A-1B27-4C7D-8871-5C0F01DBDDDB}" srcOrd="2" destOrd="0" presId="urn:microsoft.com/office/officeart/2005/8/layout/lProcess2"/>
    <dgm:cxn modelId="{AB6098EC-2030-45F3-B933-843B4A42C019}" type="presParOf" srcId="{642D9CAB-8C4F-4191-BD4E-2280D5EED8CD}" destId="{3C0AB60F-11E6-45F3-9574-0B9D6615E502}" srcOrd="9" destOrd="0" presId="urn:microsoft.com/office/officeart/2005/8/layout/lProcess2"/>
    <dgm:cxn modelId="{0A977F2A-2F35-4936-A7B8-2E0319B9790C}" type="presParOf" srcId="{642D9CAB-8C4F-4191-BD4E-2280D5EED8CD}" destId="{B5D21355-9EE4-4045-BC7C-A00F1C2B4E43}" srcOrd="10" destOrd="0" presId="urn:microsoft.com/office/officeart/2005/8/layout/lProcess2"/>
    <dgm:cxn modelId="{809A2E2F-C15A-474D-8AC5-F4212561E9CB}" type="presParOf" srcId="{B5D21355-9EE4-4045-BC7C-A00F1C2B4E43}" destId="{79B73027-F4F3-4C11-87DA-029BC298EBB6}" srcOrd="0" destOrd="0" presId="urn:microsoft.com/office/officeart/2005/8/layout/lProcess2"/>
    <dgm:cxn modelId="{482F3418-E9FA-4CB9-9C90-31E9CB60919F}" type="presParOf" srcId="{B5D21355-9EE4-4045-BC7C-A00F1C2B4E43}" destId="{296D2AC8-207E-4ACA-9C1A-CEDE6D083629}" srcOrd="1" destOrd="0" presId="urn:microsoft.com/office/officeart/2005/8/layout/lProcess2"/>
    <dgm:cxn modelId="{DFAC5109-0A59-42A9-BCC2-58FF76854058}" type="presParOf" srcId="{B5D21355-9EE4-4045-BC7C-A00F1C2B4E43}" destId="{43526EC4-1FE5-418B-A6B3-3DF7E6EDE5D1}" srcOrd="2" destOrd="0" presId="urn:microsoft.com/office/officeart/2005/8/layout/lProcess2"/>
    <dgm:cxn modelId="{91729797-2D6F-4413-A013-2E13071B05CF}" type="presParOf" srcId="{43526EC4-1FE5-418B-A6B3-3DF7E6EDE5D1}" destId="{A6AF5924-9106-4EB4-94ED-54A1E45FEEEC}" srcOrd="0" destOrd="0" presId="urn:microsoft.com/office/officeart/2005/8/layout/lProcess2"/>
    <dgm:cxn modelId="{CF3F6503-E33F-4B8F-BC4C-3A0F63898304}" type="presParOf" srcId="{A6AF5924-9106-4EB4-94ED-54A1E45FEEEC}" destId="{F6A9675D-C80A-4683-9F33-BE78C18B4DE3}" srcOrd="0" destOrd="0" presId="urn:microsoft.com/office/officeart/2005/8/layout/lProcess2"/>
    <dgm:cxn modelId="{6863AF70-C678-4E96-A35A-BE6AAEB2C462}" type="presParOf" srcId="{A6AF5924-9106-4EB4-94ED-54A1E45FEEEC}" destId="{6CD43EEE-53DC-488F-8F33-F9F3EE85DA27}" srcOrd="1" destOrd="0" presId="urn:microsoft.com/office/officeart/2005/8/layout/lProcess2"/>
    <dgm:cxn modelId="{E2D9CCCB-BC37-4DA0-B637-37FE49C615B5}" type="presParOf" srcId="{A6AF5924-9106-4EB4-94ED-54A1E45FEEEC}" destId="{BDF28B47-9A27-4C03-A22B-C69D0F0ADD5B}" srcOrd="2" destOrd="0" presId="urn:microsoft.com/office/officeart/2005/8/layout/lProcess2"/>
    <dgm:cxn modelId="{B5E1F008-0C96-453A-9340-AB6AB784C17F}" type="presParOf" srcId="{642D9CAB-8C4F-4191-BD4E-2280D5EED8CD}" destId="{242F7F6A-FEBF-400C-84D4-026B6213D849}" srcOrd="11" destOrd="0" presId="urn:microsoft.com/office/officeart/2005/8/layout/lProcess2"/>
    <dgm:cxn modelId="{355506B4-3A65-4773-8509-30DC941A544A}" type="presParOf" srcId="{642D9CAB-8C4F-4191-BD4E-2280D5EED8CD}" destId="{535438F9-A145-4171-BFD1-7FDE440A27B6}" srcOrd="12" destOrd="0" presId="urn:microsoft.com/office/officeart/2005/8/layout/lProcess2"/>
    <dgm:cxn modelId="{09B41F15-55B8-414F-8301-CE2CAF7D8281}" type="presParOf" srcId="{535438F9-A145-4171-BFD1-7FDE440A27B6}" destId="{E6FA08E3-C284-48D7-A774-AE6219A3BC9F}" srcOrd="0" destOrd="0" presId="urn:microsoft.com/office/officeart/2005/8/layout/lProcess2"/>
    <dgm:cxn modelId="{EFA93406-46FD-45C4-B6A3-ED4D6AE2920C}" type="presParOf" srcId="{535438F9-A145-4171-BFD1-7FDE440A27B6}" destId="{5FF9819A-E5B1-4CE8-B20A-83F036B5A7FC}" srcOrd="1" destOrd="0" presId="urn:microsoft.com/office/officeart/2005/8/layout/lProcess2"/>
    <dgm:cxn modelId="{DF4EE29D-3C2B-4672-BC8B-E843D86974BE}" type="presParOf" srcId="{535438F9-A145-4171-BFD1-7FDE440A27B6}" destId="{A07BE73A-E65B-4023-948B-79E8A2CEC478}" srcOrd="2" destOrd="0" presId="urn:microsoft.com/office/officeart/2005/8/layout/lProcess2"/>
    <dgm:cxn modelId="{A3E386AC-CEBB-45B9-9C48-AA6A2D4BFC01}" type="presParOf" srcId="{A07BE73A-E65B-4023-948B-79E8A2CEC478}" destId="{401C6C63-C487-4CC1-9A9A-B94B794DD820}" srcOrd="0" destOrd="0" presId="urn:microsoft.com/office/officeart/2005/8/layout/lProcess2"/>
    <dgm:cxn modelId="{9EBE6E7F-6E0B-4201-BC67-4CAD301472B5}" type="presParOf" srcId="{401C6C63-C487-4CC1-9A9A-B94B794DD820}" destId="{17954DAA-98E0-496A-A6DB-010BE24D92B7}" srcOrd="0" destOrd="0" presId="urn:microsoft.com/office/officeart/2005/8/layout/lProcess2"/>
    <dgm:cxn modelId="{D7F0F827-3C66-481A-A01D-2A2E4A8794FF}" type="presParOf" srcId="{401C6C63-C487-4CC1-9A9A-B94B794DD820}" destId="{6A1CFB77-588F-4E6A-82FF-BA7F6C818355}" srcOrd="1" destOrd="0" presId="urn:microsoft.com/office/officeart/2005/8/layout/lProcess2"/>
    <dgm:cxn modelId="{4E04684B-6AD1-4CD1-AA02-C816549C0975}" type="presParOf" srcId="{401C6C63-C487-4CC1-9A9A-B94B794DD820}" destId="{41183682-6D4C-4CA8-BE0F-F9F1979175CE}"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30B26A-91CA-4A46-BFD9-2731FF0D1D6C}">
      <dsp:nvSpPr>
        <dsp:cNvPr id="0" name=""/>
        <dsp:cNvSpPr/>
      </dsp:nvSpPr>
      <dsp:spPr>
        <a:xfrm>
          <a:off x="0" y="278729"/>
          <a:ext cx="4572000" cy="5103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4838" tIns="249936" rIns="354838"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a:t>Supports 60+ languages for diverse customer base</a:t>
          </a:r>
        </a:p>
      </dsp:txBody>
      <dsp:txXfrm>
        <a:off x="0" y="278729"/>
        <a:ext cx="4572000" cy="510300"/>
      </dsp:txXfrm>
    </dsp:sp>
    <dsp:sp modelId="{D7BC1FB5-C74E-4F62-97C1-AAAE11EBBC45}">
      <dsp:nvSpPr>
        <dsp:cNvPr id="0" name=""/>
        <dsp:cNvSpPr/>
      </dsp:nvSpPr>
      <dsp:spPr>
        <a:xfrm>
          <a:off x="228600" y="101609"/>
          <a:ext cx="3200400" cy="3542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68" tIns="0" rIns="120968" bIns="0" numCol="1" spcCol="1270" anchor="ctr" anchorCtr="0">
          <a:noAutofit/>
        </a:bodyPr>
        <a:lstStyle/>
        <a:p>
          <a:pPr marL="0" lvl="0" indent="0" algn="l" defTabSz="533400" rtl="0">
            <a:lnSpc>
              <a:spcPct val="90000"/>
            </a:lnSpc>
            <a:spcBef>
              <a:spcPct val="0"/>
            </a:spcBef>
            <a:spcAft>
              <a:spcPct val="35000"/>
            </a:spcAft>
            <a:buNone/>
          </a:pPr>
          <a:r>
            <a:rPr lang="en-US" sz="1200" b="1" kern="1200">
              <a:latin typeface="Calibri Light" panose="020F0302020204030204"/>
            </a:rPr>
            <a:t> </a:t>
          </a:r>
          <a:r>
            <a:rPr lang="en-US" sz="1200" b="1" kern="1200"/>
            <a:t>Multilingual Support</a:t>
          </a:r>
          <a:endParaRPr lang="en-US" sz="1200" kern="1200">
            <a:latin typeface="Calibri Light" panose="020F0302020204030204"/>
          </a:endParaRPr>
        </a:p>
      </dsp:txBody>
      <dsp:txXfrm>
        <a:off x="245893" y="118902"/>
        <a:ext cx="3165814" cy="319654"/>
      </dsp:txXfrm>
    </dsp:sp>
    <dsp:sp modelId="{229F166D-C8C7-4624-B66D-06C66F1AC32D}">
      <dsp:nvSpPr>
        <dsp:cNvPr id="0" name=""/>
        <dsp:cNvSpPr/>
      </dsp:nvSpPr>
      <dsp:spPr>
        <a:xfrm>
          <a:off x="0" y="1030949"/>
          <a:ext cx="4572000" cy="680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4838" tIns="249936" rIns="354838"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a:latin typeface="Calibri Light" panose="020F0302020204030204"/>
            </a:rPr>
            <a:t>Allows</a:t>
          </a:r>
          <a:r>
            <a:rPr lang="en-US" sz="1200" kern="1200" dirty="0"/>
            <a:t> customers to upload documents for seamless processing</a:t>
          </a:r>
        </a:p>
      </dsp:txBody>
      <dsp:txXfrm>
        <a:off x="0" y="1030949"/>
        <a:ext cx="4572000" cy="680400"/>
      </dsp:txXfrm>
    </dsp:sp>
    <dsp:sp modelId="{33295F92-0FF2-46D1-B884-7C8F129087A9}">
      <dsp:nvSpPr>
        <dsp:cNvPr id="0" name=""/>
        <dsp:cNvSpPr/>
      </dsp:nvSpPr>
      <dsp:spPr>
        <a:xfrm>
          <a:off x="228600" y="853829"/>
          <a:ext cx="3200400" cy="3542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68" tIns="0" rIns="120968" bIns="0" numCol="1" spcCol="1270" anchor="ctr" anchorCtr="0">
          <a:noAutofit/>
        </a:bodyPr>
        <a:lstStyle/>
        <a:p>
          <a:pPr marL="0" lvl="0" indent="0" algn="l" defTabSz="533400" rtl="0">
            <a:lnSpc>
              <a:spcPct val="90000"/>
            </a:lnSpc>
            <a:spcBef>
              <a:spcPct val="0"/>
            </a:spcBef>
            <a:spcAft>
              <a:spcPct val="35000"/>
            </a:spcAft>
            <a:buNone/>
          </a:pPr>
          <a:r>
            <a:rPr lang="en-US" sz="1200" b="1" kern="1200" dirty="0">
              <a:latin typeface="Calibri Light" panose="020F0302020204030204"/>
            </a:rPr>
            <a:t> </a:t>
          </a:r>
          <a:r>
            <a:rPr lang="en-US" sz="1200" b="1" kern="1200" dirty="0"/>
            <a:t>File Upload </a:t>
          </a:r>
          <a:r>
            <a:rPr lang="en-US" sz="1200" b="1" kern="1200" dirty="0">
              <a:latin typeface="Calibri Light" panose="020F0302020204030204"/>
            </a:rPr>
            <a:t>Capability</a:t>
          </a:r>
        </a:p>
      </dsp:txBody>
      <dsp:txXfrm>
        <a:off x="245893" y="871122"/>
        <a:ext cx="3165814" cy="319654"/>
      </dsp:txXfrm>
    </dsp:sp>
    <dsp:sp modelId="{A66DF363-B899-4DE3-A6BD-3A76AF386440}">
      <dsp:nvSpPr>
        <dsp:cNvPr id="0" name=""/>
        <dsp:cNvSpPr/>
      </dsp:nvSpPr>
      <dsp:spPr>
        <a:xfrm>
          <a:off x="0" y="1953269"/>
          <a:ext cx="4572000" cy="680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4838" tIns="249936" rIns="354838"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a:t>Accepts voice commands and inquiries for hands-free interaction</a:t>
          </a:r>
        </a:p>
      </dsp:txBody>
      <dsp:txXfrm>
        <a:off x="0" y="1953269"/>
        <a:ext cx="4572000" cy="680400"/>
      </dsp:txXfrm>
    </dsp:sp>
    <dsp:sp modelId="{D669CF89-0A11-4637-BF2F-786421E11C82}">
      <dsp:nvSpPr>
        <dsp:cNvPr id="0" name=""/>
        <dsp:cNvSpPr/>
      </dsp:nvSpPr>
      <dsp:spPr>
        <a:xfrm>
          <a:off x="228600" y="1776149"/>
          <a:ext cx="3200400" cy="3542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68" tIns="0" rIns="120968" bIns="0" numCol="1" spcCol="1270" anchor="ctr" anchorCtr="0">
          <a:noAutofit/>
        </a:bodyPr>
        <a:lstStyle/>
        <a:p>
          <a:pPr marL="0" lvl="0" indent="0" algn="l" defTabSz="533400" rtl="0">
            <a:lnSpc>
              <a:spcPct val="90000"/>
            </a:lnSpc>
            <a:spcBef>
              <a:spcPct val="0"/>
            </a:spcBef>
            <a:spcAft>
              <a:spcPct val="35000"/>
            </a:spcAft>
            <a:buNone/>
          </a:pPr>
          <a:r>
            <a:rPr lang="en-US" sz="1200" b="1" kern="1200" dirty="0">
              <a:latin typeface="Calibri Light" panose="020F0302020204030204"/>
            </a:rPr>
            <a:t> </a:t>
          </a:r>
          <a:r>
            <a:rPr lang="en-US" sz="1200" b="1" kern="1200" dirty="0"/>
            <a:t>Voice Input</a:t>
          </a:r>
          <a:endParaRPr lang="en-US" sz="1200" kern="1200" dirty="0"/>
        </a:p>
      </dsp:txBody>
      <dsp:txXfrm>
        <a:off x="245893" y="1793442"/>
        <a:ext cx="3165814" cy="319654"/>
      </dsp:txXfrm>
    </dsp:sp>
    <dsp:sp modelId="{E7DA0ECA-3CCD-41B6-87C6-1C5F1BC423F0}">
      <dsp:nvSpPr>
        <dsp:cNvPr id="0" name=""/>
        <dsp:cNvSpPr/>
      </dsp:nvSpPr>
      <dsp:spPr>
        <a:xfrm>
          <a:off x="0" y="2875590"/>
          <a:ext cx="4572000" cy="680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4838" tIns="249936" rIns="354838"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a:t>Uses Retrieval-Augmented Generation (RAG) and Generative AI for tailored responses and recommendations</a:t>
          </a:r>
        </a:p>
      </dsp:txBody>
      <dsp:txXfrm>
        <a:off x="0" y="2875590"/>
        <a:ext cx="4572000" cy="680400"/>
      </dsp:txXfrm>
    </dsp:sp>
    <dsp:sp modelId="{DE2AFA48-0831-44C1-9E74-D1C0E03BD2C1}">
      <dsp:nvSpPr>
        <dsp:cNvPr id="0" name=""/>
        <dsp:cNvSpPr/>
      </dsp:nvSpPr>
      <dsp:spPr>
        <a:xfrm>
          <a:off x="228600" y="2698470"/>
          <a:ext cx="3200400" cy="3542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68" tIns="0" rIns="120968" bIns="0" numCol="1" spcCol="1270" anchor="ctr" anchorCtr="0">
          <a:noAutofit/>
        </a:bodyPr>
        <a:lstStyle/>
        <a:p>
          <a:pPr marL="0" lvl="0" indent="0" algn="l" defTabSz="533400">
            <a:lnSpc>
              <a:spcPct val="90000"/>
            </a:lnSpc>
            <a:spcBef>
              <a:spcPct val="0"/>
            </a:spcBef>
            <a:spcAft>
              <a:spcPct val="35000"/>
            </a:spcAft>
            <a:buNone/>
          </a:pPr>
          <a:r>
            <a:rPr lang="en-US" sz="1200" b="1" kern="1200"/>
            <a:t>Hyper-Personalized Solutions</a:t>
          </a:r>
          <a:endParaRPr lang="en-US" sz="1200" kern="1200"/>
        </a:p>
      </dsp:txBody>
      <dsp:txXfrm>
        <a:off x="245893" y="2715763"/>
        <a:ext cx="3165814" cy="31965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9DDFED-DD2F-4FD7-8B2B-350FEFD0A39C}">
      <dsp:nvSpPr>
        <dsp:cNvPr id="0" name=""/>
        <dsp:cNvSpPr/>
      </dsp:nvSpPr>
      <dsp:spPr>
        <a:xfrm>
          <a:off x="4305" y="3656"/>
          <a:ext cx="2589095" cy="521782"/>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rtl="0">
            <a:lnSpc>
              <a:spcPct val="90000"/>
            </a:lnSpc>
            <a:spcBef>
              <a:spcPct val="0"/>
            </a:spcBef>
            <a:spcAft>
              <a:spcPct val="35000"/>
            </a:spcAft>
            <a:buNone/>
          </a:pPr>
          <a:r>
            <a:rPr lang="en-US" sz="1400" kern="1200" dirty="0">
              <a:latin typeface="Calibri Light" panose="020F0302020204030204"/>
            </a:rPr>
            <a:t>Generative</a:t>
          </a:r>
          <a:r>
            <a:rPr lang="en-US" sz="1400" b="0" kern="1200" dirty="0"/>
            <a:t> </a:t>
          </a:r>
          <a:r>
            <a:rPr lang="en-US" sz="1400" b="0" kern="1200" dirty="0">
              <a:latin typeface="Calibri Light" panose="020F0302020204030204"/>
            </a:rPr>
            <a:t>AI</a:t>
          </a:r>
          <a:r>
            <a:rPr lang="en-IN" sz="1400" b="1" kern="1200" dirty="0">
              <a:latin typeface="Calibri Light" panose="020F0302020204030204"/>
            </a:rPr>
            <a:t> </a:t>
          </a:r>
          <a:r>
            <a:rPr lang="en-IN" sz="1400" b="1" kern="1200" dirty="0"/>
            <a:t>and RAG Integration</a:t>
          </a:r>
          <a:endParaRPr lang="en-US" sz="1400" b="1" kern="1200" dirty="0"/>
        </a:p>
      </dsp:txBody>
      <dsp:txXfrm>
        <a:off x="4305" y="3656"/>
        <a:ext cx="2589095" cy="521782"/>
      </dsp:txXfrm>
    </dsp:sp>
    <dsp:sp modelId="{F5D6B8BC-3D9B-43EF-BF09-BC0BFF6AF3A3}">
      <dsp:nvSpPr>
        <dsp:cNvPr id="0" name=""/>
        <dsp:cNvSpPr/>
      </dsp:nvSpPr>
      <dsp:spPr>
        <a:xfrm>
          <a:off x="4305" y="525439"/>
          <a:ext cx="2589095" cy="180621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IN" sz="1400" b="1" kern="1200" dirty="0">
              <a:latin typeface="Calibri Light" panose="020F0302020204030204"/>
            </a:rPr>
            <a:t> </a:t>
          </a:r>
          <a:r>
            <a:rPr lang="en-IN" sz="1400" b="1" kern="1200" dirty="0"/>
            <a:t>OpenAI's GPT Models</a:t>
          </a:r>
          <a:r>
            <a:rPr lang="en-IN" sz="1400" kern="1200" dirty="0"/>
            <a:t>: Highly accurate, contextually relevant, and human-like responses.</a:t>
          </a:r>
        </a:p>
        <a:p>
          <a:pPr marL="114300" lvl="1" indent="-114300" algn="l" defTabSz="622300" rtl="0">
            <a:lnSpc>
              <a:spcPct val="90000"/>
            </a:lnSpc>
            <a:spcBef>
              <a:spcPct val="0"/>
            </a:spcBef>
            <a:spcAft>
              <a:spcPct val="15000"/>
            </a:spcAft>
            <a:buChar char="•"/>
          </a:pPr>
          <a:r>
            <a:rPr lang="en-IN" sz="1400" b="1" kern="1200" dirty="0">
              <a:latin typeface="Calibri Light" panose="020F0302020204030204"/>
            </a:rPr>
            <a:t> </a:t>
          </a:r>
          <a:r>
            <a:rPr lang="en-IN" sz="1400" b="1" kern="1200" dirty="0"/>
            <a:t>Retrieval-Augmented Generation (RAG)</a:t>
          </a:r>
          <a:r>
            <a:rPr lang="en-IN" sz="1400" kern="1200" dirty="0"/>
            <a:t>: Combines generative AI with document retrieval for enhanced accuracy and relevance.</a:t>
          </a:r>
        </a:p>
      </dsp:txBody>
      <dsp:txXfrm>
        <a:off x="4305" y="525439"/>
        <a:ext cx="2589095" cy="1806210"/>
      </dsp:txXfrm>
    </dsp:sp>
    <dsp:sp modelId="{427C5267-7BC3-457D-98CB-F9922C912558}">
      <dsp:nvSpPr>
        <dsp:cNvPr id="0" name=""/>
        <dsp:cNvSpPr/>
      </dsp:nvSpPr>
      <dsp:spPr>
        <a:xfrm>
          <a:off x="2955874" y="3656"/>
          <a:ext cx="2589095" cy="521782"/>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rtl="0">
            <a:lnSpc>
              <a:spcPct val="90000"/>
            </a:lnSpc>
            <a:spcBef>
              <a:spcPct val="0"/>
            </a:spcBef>
            <a:spcAft>
              <a:spcPct val="35000"/>
            </a:spcAft>
            <a:buNone/>
          </a:pPr>
          <a:r>
            <a:rPr lang="en-IN" sz="1400" b="1" kern="1200" dirty="0">
              <a:latin typeface="Calibri Light" panose="020F0302020204030204"/>
            </a:rPr>
            <a:t> </a:t>
          </a:r>
          <a:r>
            <a:rPr lang="en-IN" sz="1400" b="1" kern="1200" dirty="0"/>
            <a:t>Personalized Financial Advice</a:t>
          </a:r>
          <a:endParaRPr lang="en-US" sz="1400" b="1" kern="1200" dirty="0"/>
        </a:p>
      </dsp:txBody>
      <dsp:txXfrm>
        <a:off x="2955874" y="3656"/>
        <a:ext cx="2589095" cy="521782"/>
      </dsp:txXfrm>
    </dsp:sp>
    <dsp:sp modelId="{ADA79AC0-CA0D-489B-B91D-72A50203E8BC}">
      <dsp:nvSpPr>
        <dsp:cNvPr id="0" name=""/>
        <dsp:cNvSpPr/>
      </dsp:nvSpPr>
      <dsp:spPr>
        <a:xfrm>
          <a:off x="2955874" y="525439"/>
          <a:ext cx="2589095" cy="180621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IN" sz="1400" b="1" kern="1200" dirty="0">
              <a:latin typeface="Calibri Light" panose="020F0302020204030204"/>
            </a:rPr>
            <a:t> </a:t>
          </a:r>
          <a:r>
            <a:rPr lang="en-IN" sz="1400" b="1" kern="1200" dirty="0"/>
            <a:t>Azure Machine Learning Models</a:t>
          </a:r>
          <a:r>
            <a:rPr lang="en-IN" sz="1400" kern="1200" dirty="0"/>
            <a:t>: Tailored financial advice based on customer data and interaction history.</a:t>
          </a:r>
        </a:p>
        <a:p>
          <a:pPr marL="114300" lvl="1" indent="-114300" algn="l" defTabSz="622300" rtl="0">
            <a:lnSpc>
              <a:spcPct val="90000"/>
            </a:lnSpc>
            <a:spcBef>
              <a:spcPct val="0"/>
            </a:spcBef>
            <a:spcAft>
              <a:spcPct val="15000"/>
            </a:spcAft>
            <a:buChar char="•"/>
          </a:pPr>
          <a:r>
            <a:rPr lang="en-IN" sz="1400" b="1" kern="1200" dirty="0">
              <a:latin typeface="Calibri Light" panose="020F0302020204030204"/>
            </a:rPr>
            <a:t> </a:t>
          </a:r>
          <a:r>
            <a:rPr lang="en-IN" sz="1400" b="1" kern="1200" dirty="0"/>
            <a:t>Proactive Recommendations</a:t>
          </a:r>
          <a:r>
            <a:rPr lang="en-IN" sz="1400" kern="1200" dirty="0"/>
            <a:t>: Real-time, personalized suggestions for products and services.</a:t>
          </a:r>
        </a:p>
      </dsp:txBody>
      <dsp:txXfrm>
        <a:off x="2955874" y="525439"/>
        <a:ext cx="2589095" cy="1806210"/>
      </dsp:txXfrm>
    </dsp:sp>
    <dsp:sp modelId="{3C3EFF41-922D-4D90-B419-CE0BDD50F368}">
      <dsp:nvSpPr>
        <dsp:cNvPr id="0" name=""/>
        <dsp:cNvSpPr/>
      </dsp:nvSpPr>
      <dsp:spPr>
        <a:xfrm>
          <a:off x="5907442" y="3656"/>
          <a:ext cx="2589095" cy="521782"/>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IN" sz="1400" b="1" kern="1200" dirty="0">
              <a:latin typeface="Calibri Light" panose="020F0302020204030204"/>
            </a:rPr>
            <a:t>Seamless</a:t>
          </a:r>
          <a:r>
            <a:rPr lang="en-IN" sz="1400" b="1" kern="1200" dirty="0"/>
            <a:t> Multi-Channel Integration</a:t>
          </a:r>
          <a:endParaRPr lang="en-IN" sz="1400" kern="1200" dirty="0"/>
        </a:p>
      </dsp:txBody>
      <dsp:txXfrm>
        <a:off x="5907442" y="3656"/>
        <a:ext cx="2589095" cy="521782"/>
      </dsp:txXfrm>
    </dsp:sp>
    <dsp:sp modelId="{41F3FBF7-B0C8-4BCA-AA06-D87F3EBD9B00}">
      <dsp:nvSpPr>
        <dsp:cNvPr id="0" name=""/>
        <dsp:cNvSpPr/>
      </dsp:nvSpPr>
      <dsp:spPr>
        <a:xfrm>
          <a:off x="5907442" y="525439"/>
          <a:ext cx="2589095" cy="180621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IN" sz="1400" b="1" kern="1200" dirty="0">
              <a:latin typeface="Calibri Light" panose="020F0302020204030204"/>
            </a:rPr>
            <a:t> </a:t>
          </a:r>
          <a:r>
            <a:rPr lang="en-IN" sz="1400" b="1" kern="1200" dirty="0"/>
            <a:t>Unified Experience Across Channels</a:t>
          </a:r>
          <a:r>
            <a:rPr lang="en-IN" sz="1400" kern="1200" dirty="0"/>
            <a:t>: Consistent support on web, mobile apps, WhatsApp, and social media.</a:t>
          </a:r>
        </a:p>
        <a:p>
          <a:pPr marL="114300" lvl="1" indent="-114300" algn="l" defTabSz="622300" rtl="0">
            <a:lnSpc>
              <a:spcPct val="90000"/>
            </a:lnSpc>
            <a:spcBef>
              <a:spcPct val="0"/>
            </a:spcBef>
            <a:spcAft>
              <a:spcPct val="15000"/>
            </a:spcAft>
            <a:buChar char="•"/>
          </a:pPr>
          <a:r>
            <a:rPr lang="en-IN" sz="1400" b="1" kern="1200" dirty="0">
              <a:latin typeface="Calibri Light" panose="020F0302020204030204"/>
            </a:rPr>
            <a:t> </a:t>
          </a:r>
          <a:r>
            <a:rPr lang="en-IN" sz="1400" b="1" kern="1200" dirty="0"/>
            <a:t>Integration with Existing Systems</a:t>
          </a:r>
          <a:r>
            <a:rPr lang="en-IN" sz="1400" kern="1200" dirty="0"/>
            <a:t>: Smooth integration with CRM, banking platforms, and customer service tools.</a:t>
          </a:r>
        </a:p>
      </dsp:txBody>
      <dsp:txXfrm>
        <a:off x="5907442" y="525439"/>
        <a:ext cx="2589095" cy="1806210"/>
      </dsp:txXfrm>
    </dsp:sp>
    <dsp:sp modelId="{024F0758-F0E7-434C-9C09-29F339F5E395}">
      <dsp:nvSpPr>
        <dsp:cNvPr id="0" name=""/>
        <dsp:cNvSpPr/>
      </dsp:nvSpPr>
      <dsp:spPr>
        <a:xfrm>
          <a:off x="8859011" y="3656"/>
          <a:ext cx="2589095" cy="521782"/>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rtl="0">
            <a:lnSpc>
              <a:spcPct val="90000"/>
            </a:lnSpc>
            <a:spcBef>
              <a:spcPct val="0"/>
            </a:spcBef>
            <a:spcAft>
              <a:spcPct val="35000"/>
            </a:spcAft>
            <a:buNone/>
          </a:pPr>
          <a:r>
            <a:rPr lang="en-IN" sz="1400" b="1" kern="1200" dirty="0">
              <a:latin typeface="Calibri Light" panose="020F0302020204030204"/>
            </a:rPr>
            <a:t> Robust</a:t>
          </a:r>
          <a:r>
            <a:rPr lang="en-IN" sz="1400" b="1" kern="1200" dirty="0"/>
            <a:t> Security and Compliance</a:t>
          </a:r>
          <a:endParaRPr lang="en-IN" sz="1400" kern="1200" dirty="0"/>
        </a:p>
      </dsp:txBody>
      <dsp:txXfrm>
        <a:off x="8859011" y="3656"/>
        <a:ext cx="2589095" cy="521782"/>
      </dsp:txXfrm>
    </dsp:sp>
    <dsp:sp modelId="{686F94D8-632B-4177-8B48-C0E1C807FC46}">
      <dsp:nvSpPr>
        <dsp:cNvPr id="0" name=""/>
        <dsp:cNvSpPr/>
      </dsp:nvSpPr>
      <dsp:spPr>
        <a:xfrm>
          <a:off x="8859011" y="525439"/>
          <a:ext cx="2589095" cy="180621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IN" sz="1400" b="1" kern="1200" dirty="0">
              <a:latin typeface="Calibri Light" panose="020F0302020204030204"/>
            </a:rPr>
            <a:t> </a:t>
          </a:r>
          <a:r>
            <a:rPr lang="en-IN" sz="1400" b="1" kern="1200" dirty="0"/>
            <a:t>Enterprise-Grade Security</a:t>
          </a:r>
          <a:r>
            <a:rPr lang="en-IN" sz="1400" kern="1200" dirty="0"/>
            <a:t>: Azure Active Directory for authentication and Azure Key Vault for secure storage.</a:t>
          </a:r>
        </a:p>
        <a:p>
          <a:pPr marL="114300" lvl="1" indent="-114300" algn="l" defTabSz="622300" rtl="0">
            <a:lnSpc>
              <a:spcPct val="90000"/>
            </a:lnSpc>
            <a:spcBef>
              <a:spcPct val="0"/>
            </a:spcBef>
            <a:spcAft>
              <a:spcPct val="15000"/>
            </a:spcAft>
            <a:buChar char="•"/>
          </a:pPr>
          <a:r>
            <a:rPr lang="en-IN" sz="1400" b="1" kern="1200" dirty="0">
              <a:latin typeface="Calibri Light" panose="020F0302020204030204"/>
            </a:rPr>
            <a:t> </a:t>
          </a:r>
          <a:r>
            <a:rPr lang="en-IN" sz="1400" b="1" kern="1200" dirty="0"/>
            <a:t>Regulatory Compliance</a:t>
          </a:r>
          <a:r>
            <a:rPr lang="en-IN" sz="1400" kern="1200" dirty="0"/>
            <a:t>: Adheres to GDPR and PCI-DSS standards.</a:t>
          </a:r>
        </a:p>
      </dsp:txBody>
      <dsp:txXfrm>
        <a:off x="8859011" y="525439"/>
        <a:ext cx="2589095" cy="180621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B5E88E-DDB2-438F-B19B-50B4328EB729}">
      <dsp:nvSpPr>
        <dsp:cNvPr id="0" name=""/>
        <dsp:cNvSpPr/>
      </dsp:nvSpPr>
      <dsp:spPr>
        <a:xfrm>
          <a:off x="4259" y="311895"/>
          <a:ext cx="2561228" cy="3456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rtl="0">
            <a:lnSpc>
              <a:spcPct val="90000"/>
            </a:lnSpc>
            <a:spcBef>
              <a:spcPct val="0"/>
            </a:spcBef>
            <a:spcAft>
              <a:spcPct val="35000"/>
            </a:spcAft>
            <a:buNone/>
          </a:pPr>
          <a:r>
            <a:rPr lang="en-IN" sz="1200" kern="1200" dirty="0">
              <a:latin typeface="Calibri Light" panose="020F0302020204030204"/>
            </a:rPr>
            <a:t> </a:t>
          </a:r>
          <a:r>
            <a:rPr lang="en-IN" sz="1200" kern="1200" dirty="0">
              <a:latin typeface="Calibri"/>
              <a:cs typeface="Calibri"/>
            </a:rPr>
            <a:t> Scalability and Reliability</a:t>
          </a:r>
        </a:p>
      </dsp:txBody>
      <dsp:txXfrm>
        <a:off x="4259" y="311895"/>
        <a:ext cx="2561228" cy="345600"/>
      </dsp:txXfrm>
    </dsp:sp>
    <dsp:sp modelId="{7CD3DB0E-5849-4AEE-B54C-CE8245306901}">
      <dsp:nvSpPr>
        <dsp:cNvPr id="0" name=""/>
        <dsp:cNvSpPr/>
      </dsp:nvSpPr>
      <dsp:spPr>
        <a:xfrm>
          <a:off x="4259" y="657495"/>
          <a:ext cx="2561228" cy="1556415"/>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IN" sz="1200" kern="1200" dirty="0">
              <a:latin typeface="Calibri"/>
              <a:cs typeface="Calibri"/>
            </a:rPr>
            <a:t>Azure Cloud Infrastructure: Auto-scaling, load balancing, and global distribution ensure high availability and performance.</a:t>
          </a:r>
          <a:endParaRPr lang="en-US" sz="1200" kern="1200" dirty="0">
            <a:latin typeface="Calibri"/>
            <a:cs typeface="Calibri"/>
          </a:endParaRPr>
        </a:p>
        <a:p>
          <a:pPr marL="114300" lvl="1" indent="-114300" algn="l" defTabSz="533400">
            <a:lnSpc>
              <a:spcPct val="90000"/>
            </a:lnSpc>
            <a:spcBef>
              <a:spcPct val="0"/>
            </a:spcBef>
            <a:spcAft>
              <a:spcPct val="15000"/>
            </a:spcAft>
            <a:buChar char="•"/>
          </a:pPr>
          <a:r>
            <a:rPr lang="en-IN" sz="1200" kern="1200" dirty="0">
              <a:latin typeface="Calibri"/>
              <a:cs typeface="Calibri"/>
            </a:rPr>
            <a:t> Continuous Improvement: Real-time monitoring and analytics for ongoing enhancement.</a:t>
          </a:r>
          <a:endParaRPr lang="en-US" sz="1200" kern="1200" dirty="0">
            <a:latin typeface="Calibri"/>
            <a:cs typeface="Calibri"/>
          </a:endParaRPr>
        </a:p>
      </dsp:txBody>
      <dsp:txXfrm>
        <a:off x="4259" y="657495"/>
        <a:ext cx="2561228" cy="1556415"/>
      </dsp:txXfrm>
    </dsp:sp>
    <dsp:sp modelId="{6CD44A90-3DD9-4FF0-8C75-7AE2847D4C17}">
      <dsp:nvSpPr>
        <dsp:cNvPr id="0" name=""/>
        <dsp:cNvSpPr/>
      </dsp:nvSpPr>
      <dsp:spPr>
        <a:xfrm>
          <a:off x="2924059" y="311895"/>
          <a:ext cx="2561228" cy="3456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IN" sz="1200" kern="1200" dirty="0">
              <a:latin typeface="Calibri"/>
              <a:cs typeface="Calibri"/>
            </a:rPr>
            <a:t> User-Centric Design</a:t>
          </a:r>
          <a:endParaRPr lang="en-US" sz="1200" kern="1200" dirty="0">
            <a:latin typeface="Calibri"/>
            <a:cs typeface="Calibri"/>
          </a:endParaRPr>
        </a:p>
      </dsp:txBody>
      <dsp:txXfrm>
        <a:off x="2924059" y="311895"/>
        <a:ext cx="2561228" cy="345600"/>
      </dsp:txXfrm>
    </dsp:sp>
    <dsp:sp modelId="{6602EE8D-3EB4-4661-8FA7-22E71B3FFAD9}">
      <dsp:nvSpPr>
        <dsp:cNvPr id="0" name=""/>
        <dsp:cNvSpPr/>
      </dsp:nvSpPr>
      <dsp:spPr>
        <a:xfrm>
          <a:off x="2924059" y="657495"/>
          <a:ext cx="2561228" cy="1556415"/>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IN" sz="1200" kern="1200" dirty="0">
              <a:latin typeface="Calibri"/>
              <a:cs typeface="Calibri"/>
            </a:rPr>
            <a:t> Conversational UI/UX: Intuitive and engaging user interactions.</a:t>
          </a:r>
          <a:endParaRPr lang="en-US" sz="1200" kern="1200" dirty="0">
            <a:latin typeface="Calibri"/>
            <a:cs typeface="Calibri"/>
          </a:endParaRPr>
        </a:p>
        <a:p>
          <a:pPr marL="114300" lvl="1" indent="-114300" algn="l" defTabSz="533400">
            <a:lnSpc>
              <a:spcPct val="90000"/>
            </a:lnSpc>
            <a:spcBef>
              <a:spcPct val="0"/>
            </a:spcBef>
            <a:spcAft>
              <a:spcPct val="15000"/>
            </a:spcAft>
            <a:buChar char="•"/>
          </a:pPr>
          <a:r>
            <a:rPr lang="en-IN" sz="1200" kern="1200" dirty="0">
              <a:latin typeface="Calibri"/>
              <a:cs typeface="Calibri"/>
            </a:rPr>
            <a:t> Adaptive Learning: Continuous improvement based on user feedback.</a:t>
          </a:r>
          <a:endParaRPr lang="en-US" sz="1200" kern="1200" dirty="0">
            <a:latin typeface="Calibri"/>
            <a:cs typeface="Calibri"/>
          </a:endParaRPr>
        </a:p>
      </dsp:txBody>
      <dsp:txXfrm>
        <a:off x="2924059" y="657495"/>
        <a:ext cx="2561228" cy="1556415"/>
      </dsp:txXfrm>
    </dsp:sp>
    <dsp:sp modelId="{EF654CEC-0D17-4020-B664-4F277169749E}">
      <dsp:nvSpPr>
        <dsp:cNvPr id="0" name=""/>
        <dsp:cNvSpPr/>
      </dsp:nvSpPr>
      <dsp:spPr>
        <a:xfrm>
          <a:off x="5843859" y="311895"/>
          <a:ext cx="2561228" cy="3456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IN" sz="1200" kern="1200" dirty="0">
              <a:latin typeface="Calibri"/>
              <a:cs typeface="Calibri"/>
            </a:rPr>
            <a:t> Innovative Business Applications</a:t>
          </a:r>
        </a:p>
      </dsp:txBody>
      <dsp:txXfrm>
        <a:off x="5843859" y="311895"/>
        <a:ext cx="2561228" cy="345600"/>
      </dsp:txXfrm>
    </dsp:sp>
    <dsp:sp modelId="{9B972971-AB3E-4F48-BC98-EC3847ACB323}">
      <dsp:nvSpPr>
        <dsp:cNvPr id="0" name=""/>
        <dsp:cNvSpPr/>
      </dsp:nvSpPr>
      <dsp:spPr>
        <a:xfrm>
          <a:off x="5843859" y="657495"/>
          <a:ext cx="2561228" cy="1556415"/>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IN" sz="1200" kern="1200" dirty="0">
              <a:latin typeface="Calibri"/>
              <a:cs typeface="Calibri"/>
            </a:rPr>
            <a:t> End-to-End Customer Journeys: Holistic approach covering onboarding, account management, financial planning, and support.</a:t>
          </a:r>
          <a:endParaRPr lang="en-US" sz="1200" kern="1200" dirty="0">
            <a:latin typeface="Calibri"/>
            <a:cs typeface="Calibri"/>
          </a:endParaRPr>
        </a:p>
        <a:p>
          <a:pPr marL="114300" lvl="1" indent="-114300" algn="l" defTabSz="533400">
            <a:lnSpc>
              <a:spcPct val="90000"/>
            </a:lnSpc>
            <a:spcBef>
              <a:spcPct val="0"/>
            </a:spcBef>
            <a:spcAft>
              <a:spcPct val="15000"/>
            </a:spcAft>
            <a:buChar char="•"/>
          </a:pPr>
          <a:r>
            <a:rPr lang="en-IN" sz="1200" kern="1200" dirty="0">
              <a:latin typeface="Calibri"/>
              <a:cs typeface="Calibri"/>
            </a:rPr>
            <a:t> Value-Added Services: Personalized advice and proactive recommendations enhance customer engagement and loyalty.</a:t>
          </a:r>
          <a:endParaRPr lang="en-US" sz="1200" kern="1200" dirty="0">
            <a:latin typeface="Calibri"/>
            <a:cs typeface="Calibri"/>
          </a:endParaRPr>
        </a:p>
      </dsp:txBody>
      <dsp:txXfrm>
        <a:off x="5843859" y="657495"/>
        <a:ext cx="2561228" cy="1556415"/>
      </dsp:txXfrm>
    </dsp:sp>
    <dsp:sp modelId="{677DA4D7-399C-4217-A79E-F5124DE1D916}">
      <dsp:nvSpPr>
        <dsp:cNvPr id="0" name=""/>
        <dsp:cNvSpPr/>
      </dsp:nvSpPr>
      <dsp:spPr>
        <a:xfrm>
          <a:off x="8763660" y="311895"/>
          <a:ext cx="2561228" cy="3456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Calibri"/>
              <a:cs typeface="Calibri"/>
            </a:rPr>
            <a:t> Multilingual and Multi-Input Support</a:t>
          </a:r>
        </a:p>
      </dsp:txBody>
      <dsp:txXfrm>
        <a:off x="8763660" y="311895"/>
        <a:ext cx="2561228" cy="345600"/>
      </dsp:txXfrm>
    </dsp:sp>
    <dsp:sp modelId="{A4EBEA93-6A6C-4527-9D34-6DD88C055E29}">
      <dsp:nvSpPr>
        <dsp:cNvPr id="0" name=""/>
        <dsp:cNvSpPr/>
      </dsp:nvSpPr>
      <dsp:spPr>
        <a:xfrm>
          <a:off x="8763660" y="657495"/>
          <a:ext cx="2561228" cy="1556415"/>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IN" sz="1200" kern="1200" dirty="0">
              <a:latin typeface="Calibri"/>
              <a:cs typeface="Calibri"/>
            </a:rPr>
            <a:t> 60+ Languages: Support for a wide range of languages.</a:t>
          </a:r>
          <a:endParaRPr lang="en-US" sz="1200" kern="1200" dirty="0">
            <a:latin typeface="Calibri"/>
            <a:cs typeface="Calibri"/>
          </a:endParaRPr>
        </a:p>
        <a:p>
          <a:pPr marL="114300" lvl="1" indent="-114300" algn="l" defTabSz="533400">
            <a:lnSpc>
              <a:spcPct val="90000"/>
            </a:lnSpc>
            <a:spcBef>
              <a:spcPct val="0"/>
            </a:spcBef>
            <a:spcAft>
              <a:spcPct val="15000"/>
            </a:spcAft>
            <a:buChar char="•"/>
          </a:pPr>
          <a:r>
            <a:rPr lang="en-IN" sz="1200" kern="1200" dirty="0">
              <a:latin typeface="Calibri"/>
              <a:cs typeface="Calibri"/>
            </a:rPr>
            <a:t> Audio Input: Users can interact via voice.</a:t>
          </a:r>
          <a:endParaRPr lang="en-US" sz="1200" kern="1200" dirty="0">
            <a:latin typeface="Calibri"/>
            <a:cs typeface="Calibri"/>
          </a:endParaRPr>
        </a:p>
        <a:p>
          <a:pPr marL="114300" lvl="1" indent="-114300" algn="l" defTabSz="533400">
            <a:lnSpc>
              <a:spcPct val="90000"/>
            </a:lnSpc>
            <a:spcBef>
              <a:spcPct val="0"/>
            </a:spcBef>
            <a:spcAft>
              <a:spcPct val="15000"/>
            </a:spcAft>
            <a:buChar char="•"/>
          </a:pPr>
          <a:r>
            <a:rPr lang="en-IN" sz="1200" kern="1200" dirty="0">
              <a:latin typeface="Calibri"/>
              <a:cs typeface="Calibri"/>
            </a:rPr>
            <a:t>File Upload: Users can upload files for processing.</a:t>
          </a:r>
          <a:endParaRPr lang="en-IN" sz="1200" kern="1200" dirty="0"/>
        </a:p>
      </dsp:txBody>
      <dsp:txXfrm>
        <a:off x="8763660" y="657495"/>
        <a:ext cx="2561228" cy="1556415"/>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D9BC9D-FC5B-48F5-982A-FFBD21398D52}">
      <dsp:nvSpPr>
        <dsp:cNvPr id="0" name=""/>
        <dsp:cNvSpPr/>
      </dsp:nvSpPr>
      <dsp:spPr>
        <a:xfrm>
          <a:off x="4253752" y="4229"/>
          <a:ext cx="6380628" cy="632019"/>
        </a:xfrm>
        <a:prstGeom prst="rightArrow">
          <a:avLst>
            <a:gd name="adj1" fmla="val 75000"/>
            <a:gd name="adj2" fmla="val 5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080" tIns="5080" rIns="5080" bIns="5080" numCol="1" spcCol="1270" anchor="t" anchorCtr="0">
          <a:noAutofit/>
        </a:bodyPr>
        <a:lstStyle/>
        <a:p>
          <a:pPr marL="57150" lvl="1" indent="-57150" algn="l" defTabSz="355600">
            <a:lnSpc>
              <a:spcPct val="90000"/>
            </a:lnSpc>
            <a:spcBef>
              <a:spcPct val="0"/>
            </a:spcBef>
            <a:spcAft>
              <a:spcPct val="15000"/>
            </a:spcAft>
            <a:buChar char="•"/>
          </a:pPr>
          <a:r>
            <a:rPr lang="en-US" sz="800" b="1" kern="1200"/>
            <a:t>AI-Powered Recommendations:</a:t>
          </a:r>
          <a:r>
            <a:rPr lang="en-US" sz="800" kern="1200"/>
            <a:t> Offers personalized financial advice and product recommendations based on individual customer profiles.</a:t>
          </a:r>
        </a:p>
        <a:p>
          <a:pPr marL="57150" lvl="1" indent="-57150" algn="l" defTabSz="355600">
            <a:lnSpc>
              <a:spcPct val="90000"/>
            </a:lnSpc>
            <a:spcBef>
              <a:spcPct val="0"/>
            </a:spcBef>
            <a:spcAft>
              <a:spcPct val="15000"/>
            </a:spcAft>
            <a:buChar char="•"/>
          </a:pPr>
          <a:r>
            <a:rPr lang="en-US" sz="800" b="1" kern="1200"/>
            <a:t>Contextual Understanding:</a:t>
          </a:r>
          <a:r>
            <a:rPr lang="en-US" sz="800" kern="1200"/>
            <a:t> Utilizes advanced NLP to understand and respond contextually to user queries.</a:t>
          </a:r>
        </a:p>
      </dsp:txBody>
      <dsp:txXfrm>
        <a:off x="4253752" y="83231"/>
        <a:ext cx="6143621" cy="474015"/>
      </dsp:txXfrm>
    </dsp:sp>
    <dsp:sp modelId="{A82E0964-0935-4913-A5B8-CFAE2A43174F}">
      <dsp:nvSpPr>
        <dsp:cNvPr id="0" name=""/>
        <dsp:cNvSpPr/>
      </dsp:nvSpPr>
      <dsp:spPr>
        <a:xfrm>
          <a:off x="0" y="4229"/>
          <a:ext cx="4253752" cy="63201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l" defTabSz="1022350">
            <a:lnSpc>
              <a:spcPct val="90000"/>
            </a:lnSpc>
            <a:spcBef>
              <a:spcPct val="0"/>
            </a:spcBef>
            <a:spcAft>
              <a:spcPct val="35000"/>
            </a:spcAft>
            <a:buNone/>
          </a:pPr>
          <a:r>
            <a:rPr lang="en-US" sz="2300" b="1" kern="1200"/>
            <a:t>Personalized Interactions</a:t>
          </a:r>
          <a:endParaRPr lang="en-US" sz="2300" kern="1200" dirty="0">
            <a:latin typeface="Calibri Light" panose="020F0302020204030204"/>
          </a:endParaRPr>
        </a:p>
      </dsp:txBody>
      <dsp:txXfrm>
        <a:off x="30853" y="35082"/>
        <a:ext cx="4192046" cy="570313"/>
      </dsp:txXfrm>
    </dsp:sp>
    <dsp:sp modelId="{FA8798A3-99C5-45B1-BAAC-1FB393D7225F}">
      <dsp:nvSpPr>
        <dsp:cNvPr id="0" name=""/>
        <dsp:cNvSpPr/>
      </dsp:nvSpPr>
      <dsp:spPr>
        <a:xfrm>
          <a:off x="4253752" y="699450"/>
          <a:ext cx="6380628" cy="632019"/>
        </a:xfrm>
        <a:prstGeom prst="rightArrow">
          <a:avLst>
            <a:gd name="adj1" fmla="val 75000"/>
            <a:gd name="adj2" fmla="val 5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080" tIns="5080" rIns="5080" bIns="5080" numCol="1" spcCol="1270" anchor="t" anchorCtr="0">
          <a:noAutofit/>
        </a:bodyPr>
        <a:lstStyle/>
        <a:p>
          <a:pPr marL="57150" lvl="1" indent="-57150" algn="l" defTabSz="355600">
            <a:lnSpc>
              <a:spcPct val="90000"/>
            </a:lnSpc>
            <a:spcBef>
              <a:spcPct val="0"/>
            </a:spcBef>
            <a:spcAft>
              <a:spcPct val="15000"/>
            </a:spcAft>
            <a:buChar char="•"/>
          </a:pPr>
          <a:r>
            <a:rPr lang="en-US" sz="800" b="1" kern="1200"/>
            <a:t>Omni-Channel Support:</a:t>
          </a:r>
          <a:r>
            <a:rPr lang="en-US" sz="800" kern="1200"/>
            <a:t> Accessible via web, mobile apps, and social media platforms like WhatsApp for consistent service across channels.</a:t>
          </a:r>
        </a:p>
        <a:p>
          <a:pPr marL="57150" lvl="1" indent="-57150" algn="l" defTabSz="355600">
            <a:lnSpc>
              <a:spcPct val="90000"/>
            </a:lnSpc>
            <a:spcBef>
              <a:spcPct val="0"/>
            </a:spcBef>
            <a:spcAft>
              <a:spcPct val="15000"/>
            </a:spcAft>
            <a:buChar char="•"/>
          </a:pPr>
          <a:r>
            <a:rPr lang="en-US" sz="800" b="1" kern="1200"/>
            <a:t>Voice Input Integration:</a:t>
          </a:r>
          <a:r>
            <a:rPr lang="en-US" sz="800" kern="1200"/>
            <a:t> Accepts voice commands for hands-free interaction, enhancing accessibility.</a:t>
          </a:r>
        </a:p>
      </dsp:txBody>
      <dsp:txXfrm>
        <a:off x="4253752" y="778452"/>
        <a:ext cx="6143621" cy="474015"/>
      </dsp:txXfrm>
    </dsp:sp>
    <dsp:sp modelId="{03D46B38-9E29-44E0-A659-AB65590560EF}">
      <dsp:nvSpPr>
        <dsp:cNvPr id="0" name=""/>
        <dsp:cNvSpPr/>
      </dsp:nvSpPr>
      <dsp:spPr>
        <a:xfrm>
          <a:off x="0" y="699450"/>
          <a:ext cx="4253752" cy="63201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l" defTabSz="1022350">
            <a:lnSpc>
              <a:spcPct val="90000"/>
            </a:lnSpc>
            <a:spcBef>
              <a:spcPct val="0"/>
            </a:spcBef>
            <a:spcAft>
              <a:spcPct val="35000"/>
            </a:spcAft>
            <a:buNone/>
          </a:pPr>
          <a:r>
            <a:rPr lang="en-US" sz="2300" b="1" kern="1200"/>
            <a:t>Seamless Multi-Channel Access</a:t>
          </a:r>
          <a:endParaRPr lang="en-US" sz="2300" kern="1200"/>
        </a:p>
      </dsp:txBody>
      <dsp:txXfrm>
        <a:off x="30853" y="730303"/>
        <a:ext cx="4192046" cy="570313"/>
      </dsp:txXfrm>
    </dsp:sp>
    <dsp:sp modelId="{81B4B4B5-2E32-4154-8A64-02A478877370}">
      <dsp:nvSpPr>
        <dsp:cNvPr id="0" name=""/>
        <dsp:cNvSpPr/>
      </dsp:nvSpPr>
      <dsp:spPr>
        <a:xfrm>
          <a:off x="4253752" y="1394671"/>
          <a:ext cx="6380628" cy="632019"/>
        </a:xfrm>
        <a:prstGeom prst="rightArrow">
          <a:avLst>
            <a:gd name="adj1" fmla="val 75000"/>
            <a:gd name="adj2" fmla="val 5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080" tIns="5080" rIns="5080" bIns="5080" numCol="1" spcCol="1270" anchor="t" anchorCtr="0">
          <a:noAutofit/>
        </a:bodyPr>
        <a:lstStyle/>
        <a:p>
          <a:pPr marL="57150" lvl="1" indent="-57150" algn="l" defTabSz="355600">
            <a:lnSpc>
              <a:spcPct val="90000"/>
            </a:lnSpc>
            <a:spcBef>
              <a:spcPct val="0"/>
            </a:spcBef>
            <a:spcAft>
              <a:spcPct val="15000"/>
            </a:spcAft>
            <a:buChar char="•"/>
          </a:pPr>
          <a:r>
            <a:rPr lang="en-US" sz="800" b="1" kern="1200"/>
            <a:t>Real-Time Responses:</a:t>
          </a:r>
          <a:r>
            <a:rPr lang="en-US" sz="800" kern="1200"/>
            <a:t> Provides instant, accurate responses to customer inquiries through AI-driven chatbot interactions.</a:t>
          </a:r>
        </a:p>
        <a:p>
          <a:pPr marL="57150" lvl="1" indent="-57150" algn="l" defTabSz="355600">
            <a:lnSpc>
              <a:spcPct val="90000"/>
            </a:lnSpc>
            <a:spcBef>
              <a:spcPct val="0"/>
            </a:spcBef>
            <a:spcAft>
              <a:spcPct val="15000"/>
            </a:spcAft>
            <a:buChar char="•"/>
          </a:pPr>
          <a:r>
            <a:rPr lang="en-US" sz="800" b="1" kern="1200"/>
            <a:t>Document Retrieval:</a:t>
          </a:r>
          <a:r>
            <a:rPr lang="en-US" sz="800" kern="1200"/>
            <a:t> Retrieves relevant documents using Azure Cognitive Search for comprehensive answers.</a:t>
          </a:r>
        </a:p>
      </dsp:txBody>
      <dsp:txXfrm>
        <a:off x="4253752" y="1473673"/>
        <a:ext cx="6143621" cy="474015"/>
      </dsp:txXfrm>
    </dsp:sp>
    <dsp:sp modelId="{70DEFC46-DB64-4B1A-87E1-2F5451561209}">
      <dsp:nvSpPr>
        <dsp:cNvPr id="0" name=""/>
        <dsp:cNvSpPr/>
      </dsp:nvSpPr>
      <dsp:spPr>
        <a:xfrm>
          <a:off x="0" y="1394671"/>
          <a:ext cx="4253752" cy="63201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l" defTabSz="1022350">
            <a:lnSpc>
              <a:spcPct val="90000"/>
            </a:lnSpc>
            <a:spcBef>
              <a:spcPct val="0"/>
            </a:spcBef>
            <a:spcAft>
              <a:spcPct val="35000"/>
            </a:spcAft>
            <a:buNone/>
          </a:pPr>
          <a:r>
            <a:rPr lang="en-US" sz="2300" b="1" kern="1200"/>
            <a:t>Efficient Service Delivery</a:t>
          </a:r>
          <a:endParaRPr lang="en-US" sz="2300" kern="1200"/>
        </a:p>
      </dsp:txBody>
      <dsp:txXfrm>
        <a:off x="30853" y="1425524"/>
        <a:ext cx="4192046" cy="570313"/>
      </dsp:txXfrm>
    </dsp:sp>
    <dsp:sp modelId="{146AD3B4-CB47-44E8-BF0A-0904115F5FAE}">
      <dsp:nvSpPr>
        <dsp:cNvPr id="0" name=""/>
        <dsp:cNvSpPr/>
      </dsp:nvSpPr>
      <dsp:spPr>
        <a:xfrm>
          <a:off x="4253752" y="2089892"/>
          <a:ext cx="6380628" cy="632019"/>
        </a:xfrm>
        <a:prstGeom prst="rightArrow">
          <a:avLst>
            <a:gd name="adj1" fmla="val 75000"/>
            <a:gd name="adj2" fmla="val 5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080" tIns="5080" rIns="5080" bIns="5080" numCol="1" spcCol="1270" anchor="t" anchorCtr="0">
          <a:noAutofit/>
        </a:bodyPr>
        <a:lstStyle/>
        <a:p>
          <a:pPr marL="57150" lvl="1" indent="-57150" algn="l" defTabSz="355600">
            <a:lnSpc>
              <a:spcPct val="90000"/>
            </a:lnSpc>
            <a:spcBef>
              <a:spcPct val="0"/>
            </a:spcBef>
            <a:spcAft>
              <a:spcPct val="15000"/>
            </a:spcAft>
            <a:buChar char="•"/>
          </a:pPr>
          <a:r>
            <a:rPr lang="en-US" sz="800" b="1" kern="1200"/>
            <a:t>Data Protection:</a:t>
          </a:r>
          <a:r>
            <a:rPr lang="en-US" sz="800" kern="1200"/>
            <a:t> Implements robust encryption (TLS, TDE) and secure key management (Azure Key Vault) for safeguarding sensitive customer information.</a:t>
          </a:r>
        </a:p>
        <a:p>
          <a:pPr marL="57150" lvl="1" indent="-57150" algn="l" defTabSz="355600">
            <a:lnSpc>
              <a:spcPct val="90000"/>
            </a:lnSpc>
            <a:spcBef>
              <a:spcPct val="0"/>
            </a:spcBef>
            <a:spcAft>
              <a:spcPct val="15000"/>
            </a:spcAft>
            <a:buChar char="•"/>
          </a:pPr>
          <a:r>
            <a:rPr lang="en-US" sz="800" b="1" kern="1200"/>
            <a:t>Compliance Assurance:</a:t>
          </a:r>
          <a:r>
            <a:rPr lang="en-US" sz="800" kern="1200"/>
            <a:t> Adheres to GDPR, PCI-DSS, and other regulatory standards to ensure data privacy and security compliance.</a:t>
          </a:r>
        </a:p>
      </dsp:txBody>
      <dsp:txXfrm>
        <a:off x="4253752" y="2168894"/>
        <a:ext cx="6143621" cy="474015"/>
      </dsp:txXfrm>
    </dsp:sp>
    <dsp:sp modelId="{A5F716FC-BB56-4B88-A759-2B76F7D62EAF}">
      <dsp:nvSpPr>
        <dsp:cNvPr id="0" name=""/>
        <dsp:cNvSpPr/>
      </dsp:nvSpPr>
      <dsp:spPr>
        <a:xfrm>
          <a:off x="0" y="2089892"/>
          <a:ext cx="4253752" cy="63201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l" defTabSz="1022350">
            <a:lnSpc>
              <a:spcPct val="90000"/>
            </a:lnSpc>
            <a:spcBef>
              <a:spcPct val="0"/>
            </a:spcBef>
            <a:spcAft>
              <a:spcPct val="35000"/>
            </a:spcAft>
            <a:buNone/>
          </a:pPr>
          <a:r>
            <a:rPr lang="en-US" sz="2300" b="1" kern="1200"/>
            <a:t>Enhanced Security and Privacy</a:t>
          </a:r>
          <a:endParaRPr lang="en-US" sz="2300" kern="1200"/>
        </a:p>
      </dsp:txBody>
      <dsp:txXfrm>
        <a:off x="30853" y="2120745"/>
        <a:ext cx="4192046" cy="570313"/>
      </dsp:txXfrm>
    </dsp:sp>
    <dsp:sp modelId="{1A1CF762-CC8F-4826-AAFF-5A9DAFCEE5B8}">
      <dsp:nvSpPr>
        <dsp:cNvPr id="0" name=""/>
        <dsp:cNvSpPr/>
      </dsp:nvSpPr>
      <dsp:spPr>
        <a:xfrm>
          <a:off x="4253752" y="2785113"/>
          <a:ext cx="6380628" cy="632019"/>
        </a:xfrm>
        <a:prstGeom prst="rightArrow">
          <a:avLst>
            <a:gd name="adj1" fmla="val 75000"/>
            <a:gd name="adj2" fmla="val 5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080" tIns="5080" rIns="5080" bIns="5080" numCol="1" spcCol="1270" anchor="t" anchorCtr="0">
          <a:noAutofit/>
        </a:bodyPr>
        <a:lstStyle/>
        <a:p>
          <a:pPr marL="57150" lvl="1" indent="-57150" algn="l" defTabSz="355600">
            <a:lnSpc>
              <a:spcPct val="90000"/>
            </a:lnSpc>
            <a:spcBef>
              <a:spcPct val="0"/>
            </a:spcBef>
            <a:spcAft>
              <a:spcPct val="15000"/>
            </a:spcAft>
            <a:buChar char="•"/>
          </a:pPr>
          <a:r>
            <a:rPr lang="en-US" sz="800" b="1" kern="1200"/>
            <a:t>Intuitive Design:</a:t>
          </a:r>
          <a:r>
            <a:rPr lang="en-US" sz="800" kern="1200"/>
            <a:t> User interface designed with a focus on simplicity and ease of use, enhancing overall usability.</a:t>
          </a:r>
        </a:p>
        <a:p>
          <a:pPr marL="57150" lvl="1" indent="-57150" algn="l" defTabSz="355600">
            <a:lnSpc>
              <a:spcPct val="90000"/>
            </a:lnSpc>
            <a:spcBef>
              <a:spcPct val="0"/>
            </a:spcBef>
            <a:spcAft>
              <a:spcPct val="15000"/>
            </a:spcAft>
            <a:buChar char="•"/>
          </a:pPr>
          <a:r>
            <a:rPr lang="en-US" sz="800" b="1" kern="1200"/>
            <a:t>Adaptive Learning:</a:t>
          </a:r>
          <a:r>
            <a:rPr lang="en-US" sz="800" kern="1200"/>
            <a:t> Learns from user interactions to continuously improve responses and recommendations over time.</a:t>
          </a:r>
        </a:p>
      </dsp:txBody>
      <dsp:txXfrm>
        <a:off x="4253752" y="2864115"/>
        <a:ext cx="6143621" cy="474015"/>
      </dsp:txXfrm>
    </dsp:sp>
    <dsp:sp modelId="{D1DB1AA7-7820-4AD8-8AF2-993F2DAFCB0B}">
      <dsp:nvSpPr>
        <dsp:cNvPr id="0" name=""/>
        <dsp:cNvSpPr/>
      </dsp:nvSpPr>
      <dsp:spPr>
        <a:xfrm>
          <a:off x="0" y="2785113"/>
          <a:ext cx="4253752" cy="63201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l" defTabSz="1022350">
            <a:lnSpc>
              <a:spcPct val="90000"/>
            </a:lnSpc>
            <a:spcBef>
              <a:spcPct val="0"/>
            </a:spcBef>
            <a:spcAft>
              <a:spcPct val="35000"/>
            </a:spcAft>
            <a:buNone/>
          </a:pPr>
          <a:r>
            <a:rPr lang="en-US" sz="2300" b="1" kern="1200"/>
            <a:t>User-Friendly Interface</a:t>
          </a:r>
          <a:endParaRPr lang="en-US" sz="2300" kern="1200"/>
        </a:p>
      </dsp:txBody>
      <dsp:txXfrm>
        <a:off x="30853" y="2815966"/>
        <a:ext cx="4192046" cy="570313"/>
      </dsp:txXfrm>
    </dsp:sp>
    <dsp:sp modelId="{37BAE315-9C9E-46B0-B790-82E92D436A6F}">
      <dsp:nvSpPr>
        <dsp:cNvPr id="0" name=""/>
        <dsp:cNvSpPr/>
      </dsp:nvSpPr>
      <dsp:spPr>
        <a:xfrm>
          <a:off x="4253752" y="3480334"/>
          <a:ext cx="6380628" cy="632019"/>
        </a:xfrm>
        <a:prstGeom prst="rightArrow">
          <a:avLst>
            <a:gd name="adj1" fmla="val 75000"/>
            <a:gd name="adj2" fmla="val 5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080" tIns="5080" rIns="5080" bIns="5080" numCol="1" spcCol="1270" anchor="t" anchorCtr="0">
          <a:noAutofit/>
        </a:bodyPr>
        <a:lstStyle/>
        <a:p>
          <a:pPr marL="57150" lvl="1" indent="-57150" algn="l" defTabSz="355600">
            <a:lnSpc>
              <a:spcPct val="90000"/>
            </a:lnSpc>
            <a:spcBef>
              <a:spcPct val="0"/>
            </a:spcBef>
            <a:spcAft>
              <a:spcPct val="15000"/>
            </a:spcAft>
            <a:buChar char="•"/>
          </a:pPr>
          <a:r>
            <a:rPr lang="en-US" sz="800" b="1" kern="1200"/>
            <a:t>Scalability:</a:t>
          </a:r>
          <a:r>
            <a:rPr lang="en-US" sz="800" kern="1200"/>
            <a:t> Scales seamlessly to handle increasing volumes of customer interactions without compromising performance.</a:t>
          </a:r>
        </a:p>
        <a:p>
          <a:pPr marL="57150" lvl="1" indent="-57150" algn="l" defTabSz="355600">
            <a:lnSpc>
              <a:spcPct val="90000"/>
            </a:lnSpc>
            <a:spcBef>
              <a:spcPct val="0"/>
            </a:spcBef>
            <a:spcAft>
              <a:spcPct val="15000"/>
            </a:spcAft>
            <a:buChar char="•"/>
          </a:pPr>
          <a:r>
            <a:rPr lang="en-US" sz="800" b="1" kern="1200"/>
            <a:t>High Availability:</a:t>
          </a:r>
          <a:r>
            <a:rPr lang="en-US" sz="800" kern="1200"/>
            <a:t> Ensures continuous service availability through auto-scaling and load balancing in Azure cloud infrastructure.</a:t>
          </a:r>
        </a:p>
      </dsp:txBody>
      <dsp:txXfrm>
        <a:off x="4253752" y="3559336"/>
        <a:ext cx="6143621" cy="474015"/>
      </dsp:txXfrm>
    </dsp:sp>
    <dsp:sp modelId="{1F202774-38B2-46FD-B701-47685DD62F4C}">
      <dsp:nvSpPr>
        <dsp:cNvPr id="0" name=""/>
        <dsp:cNvSpPr/>
      </dsp:nvSpPr>
      <dsp:spPr>
        <a:xfrm>
          <a:off x="0" y="3480334"/>
          <a:ext cx="4253752" cy="63201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l" defTabSz="1022350">
            <a:lnSpc>
              <a:spcPct val="90000"/>
            </a:lnSpc>
            <a:spcBef>
              <a:spcPct val="0"/>
            </a:spcBef>
            <a:spcAft>
              <a:spcPct val="35000"/>
            </a:spcAft>
            <a:buNone/>
          </a:pPr>
          <a:r>
            <a:rPr lang="en-US" sz="2300" b="1" kern="1200"/>
            <a:t>24/7 Availability and Reliability</a:t>
          </a:r>
          <a:endParaRPr lang="en-US" sz="2300" kern="1200"/>
        </a:p>
      </dsp:txBody>
      <dsp:txXfrm>
        <a:off x="30853" y="3511187"/>
        <a:ext cx="4192046" cy="570313"/>
      </dsp:txXfrm>
    </dsp:sp>
    <dsp:sp modelId="{FB3412F4-33A6-4BF4-AC1F-EDEDFA6C93A6}">
      <dsp:nvSpPr>
        <dsp:cNvPr id="0" name=""/>
        <dsp:cNvSpPr/>
      </dsp:nvSpPr>
      <dsp:spPr>
        <a:xfrm>
          <a:off x="4253752" y="4175555"/>
          <a:ext cx="6380628" cy="632019"/>
        </a:xfrm>
        <a:prstGeom prst="rightArrow">
          <a:avLst>
            <a:gd name="adj1" fmla="val 75000"/>
            <a:gd name="adj2" fmla="val 5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080" tIns="5080" rIns="5080" bIns="5080" numCol="1" spcCol="1270" anchor="t" anchorCtr="0">
          <a:noAutofit/>
        </a:bodyPr>
        <a:lstStyle/>
        <a:p>
          <a:pPr marL="57150" lvl="1" indent="-57150" algn="l" defTabSz="355600">
            <a:lnSpc>
              <a:spcPct val="90000"/>
            </a:lnSpc>
            <a:spcBef>
              <a:spcPct val="0"/>
            </a:spcBef>
            <a:spcAft>
              <a:spcPct val="15000"/>
            </a:spcAft>
            <a:buChar char="•"/>
          </a:pPr>
          <a:r>
            <a:rPr lang="en-US" sz="800" b="1" kern="1200"/>
            <a:t>Proactive Notifications:</a:t>
          </a:r>
          <a:r>
            <a:rPr lang="en-US" sz="800" kern="1200"/>
            <a:t> Alerts users about relevant updates, promotions, or account activities based on personalized preferences.</a:t>
          </a:r>
        </a:p>
        <a:p>
          <a:pPr marL="57150" lvl="1" indent="-57150" algn="l" defTabSz="355600">
            <a:lnSpc>
              <a:spcPct val="90000"/>
            </a:lnSpc>
            <a:spcBef>
              <a:spcPct val="0"/>
            </a:spcBef>
            <a:spcAft>
              <a:spcPct val="15000"/>
            </a:spcAft>
            <a:buChar char="•"/>
          </a:pPr>
          <a:r>
            <a:rPr lang="en-US" sz="800" b="1" kern="1200" dirty="0"/>
            <a:t>Feedback Loop:</a:t>
          </a:r>
          <a:r>
            <a:rPr lang="en-US" sz="800" kern="1200" dirty="0"/>
            <a:t> Solicits and incorporates user feedback to refine services and tailor recommendations further.</a:t>
          </a:r>
        </a:p>
      </dsp:txBody>
      <dsp:txXfrm>
        <a:off x="4253752" y="4254557"/>
        <a:ext cx="6143621" cy="474015"/>
      </dsp:txXfrm>
    </dsp:sp>
    <dsp:sp modelId="{0937E647-7F82-4810-8208-6AB2E5D1DCC7}">
      <dsp:nvSpPr>
        <dsp:cNvPr id="0" name=""/>
        <dsp:cNvSpPr/>
      </dsp:nvSpPr>
      <dsp:spPr>
        <a:xfrm>
          <a:off x="0" y="4175555"/>
          <a:ext cx="4253752" cy="63201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l" defTabSz="1022350">
            <a:lnSpc>
              <a:spcPct val="90000"/>
            </a:lnSpc>
            <a:spcBef>
              <a:spcPct val="0"/>
            </a:spcBef>
            <a:spcAft>
              <a:spcPct val="35000"/>
            </a:spcAft>
            <a:buNone/>
          </a:pPr>
          <a:r>
            <a:rPr lang="en-US" sz="2300" b="1" kern="1200"/>
            <a:t>Proactive Customer Engagement</a:t>
          </a:r>
          <a:endParaRPr lang="en-US" sz="2300" kern="1200"/>
        </a:p>
      </dsp:txBody>
      <dsp:txXfrm>
        <a:off x="30853" y="4206408"/>
        <a:ext cx="4192046" cy="570313"/>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BE8F03-0727-4D25-98BC-476390393395}">
      <dsp:nvSpPr>
        <dsp:cNvPr id="0" name=""/>
        <dsp:cNvSpPr/>
      </dsp:nvSpPr>
      <dsp:spPr>
        <a:xfrm>
          <a:off x="4401" y="0"/>
          <a:ext cx="1738826" cy="444201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Azure Cloud Infrastructure</a:t>
          </a:r>
          <a:endParaRPr lang="en-US" sz="2100" kern="1200" dirty="0">
            <a:latin typeface="Calibri Light" panose="020F0302020204030204"/>
          </a:endParaRPr>
        </a:p>
      </dsp:txBody>
      <dsp:txXfrm>
        <a:off x="4401" y="0"/>
        <a:ext cx="1738826" cy="1332603"/>
      </dsp:txXfrm>
    </dsp:sp>
    <dsp:sp modelId="{04952EC7-6475-40B4-A9E3-5226D3654987}">
      <dsp:nvSpPr>
        <dsp:cNvPr id="0" name=""/>
        <dsp:cNvSpPr/>
      </dsp:nvSpPr>
      <dsp:spPr>
        <a:xfrm>
          <a:off x="178283" y="1333904"/>
          <a:ext cx="1391061" cy="1339327"/>
        </a:xfrm>
        <a:prstGeom prst="roundRect">
          <a:avLst>
            <a:gd name="adj" fmla="val 10000"/>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l" defTabSz="444500">
            <a:lnSpc>
              <a:spcPct val="90000"/>
            </a:lnSpc>
            <a:spcBef>
              <a:spcPct val="0"/>
            </a:spcBef>
            <a:spcAft>
              <a:spcPct val="35000"/>
            </a:spcAft>
            <a:buNone/>
          </a:pPr>
          <a:r>
            <a:rPr lang="en-US" sz="1000" b="1" kern="1200"/>
            <a:t>Auto-Scaling:</a:t>
          </a:r>
          <a:r>
            <a:rPr lang="en-US" sz="1000" kern="1200"/>
            <a:t> Utilizes Azure App Service with auto-scaling capabilities based on real-time metrics like CPU usage and request count.</a:t>
          </a:r>
        </a:p>
      </dsp:txBody>
      <dsp:txXfrm>
        <a:off x="217511" y="1373132"/>
        <a:ext cx="1312605" cy="1260871"/>
      </dsp:txXfrm>
    </dsp:sp>
    <dsp:sp modelId="{29735306-DDA2-462E-BF84-7C9A83E452C9}">
      <dsp:nvSpPr>
        <dsp:cNvPr id="0" name=""/>
        <dsp:cNvSpPr/>
      </dsp:nvSpPr>
      <dsp:spPr>
        <a:xfrm>
          <a:off x="178283" y="2879282"/>
          <a:ext cx="1391061" cy="1339327"/>
        </a:xfrm>
        <a:prstGeom prst="roundRect">
          <a:avLst>
            <a:gd name="adj" fmla="val 10000"/>
          </a:avLst>
        </a:prstGeom>
        <a:solidFill>
          <a:schemeClr val="accent2">
            <a:shade val="80000"/>
            <a:hueOff val="-48142"/>
            <a:satOff val="1017"/>
            <a:lumOff val="27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l" defTabSz="444500">
            <a:lnSpc>
              <a:spcPct val="90000"/>
            </a:lnSpc>
            <a:spcBef>
              <a:spcPct val="0"/>
            </a:spcBef>
            <a:spcAft>
              <a:spcPct val="35000"/>
            </a:spcAft>
            <a:buNone/>
          </a:pPr>
          <a:r>
            <a:rPr lang="en-US" sz="1000" b="1" kern="1200"/>
            <a:t>Elasticity:</a:t>
          </a:r>
          <a:r>
            <a:rPr lang="en-US" sz="1000" kern="1200"/>
            <a:t> Azure's elastic cloud services dynamically adjust resources to meet fluctuating demand, ensuring optimal performance during peak times.</a:t>
          </a:r>
        </a:p>
      </dsp:txBody>
      <dsp:txXfrm>
        <a:off x="217511" y="2918510"/>
        <a:ext cx="1312605" cy="1260871"/>
      </dsp:txXfrm>
    </dsp:sp>
    <dsp:sp modelId="{8EC158F7-60F5-4F30-A10F-91D2487DDC1C}">
      <dsp:nvSpPr>
        <dsp:cNvPr id="0" name=""/>
        <dsp:cNvSpPr/>
      </dsp:nvSpPr>
      <dsp:spPr>
        <a:xfrm>
          <a:off x="1873639" y="0"/>
          <a:ext cx="1738826" cy="444201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Database Scalability</a:t>
          </a:r>
          <a:endParaRPr lang="en-US" sz="2100" kern="1200"/>
        </a:p>
      </dsp:txBody>
      <dsp:txXfrm>
        <a:off x="1873639" y="0"/>
        <a:ext cx="1738826" cy="1332603"/>
      </dsp:txXfrm>
    </dsp:sp>
    <dsp:sp modelId="{AD2C1234-D245-427D-ABC0-98DD335B1308}">
      <dsp:nvSpPr>
        <dsp:cNvPr id="0" name=""/>
        <dsp:cNvSpPr/>
      </dsp:nvSpPr>
      <dsp:spPr>
        <a:xfrm>
          <a:off x="2047522" y="1333904"/>
          <a:ext cx="1391061" cy="1339327"/>
        </a:xfrm>
        <a:prstGeom prst="roundRect">
          <a:avLst>
            <a:gd name="adj" fmla="val 10000"/>
          </a:avLst>
        </a:prstGeom>
        <a:solidFill>
          <a:schemeClr val="accent2">
            <a:shade val="80000"/>
            <a:hueOff val="-96283"/>
            <a:satOff val="2033"/>
            <a:lumOff val="541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l" defTabSz="444500">
            <a:lnSpc>
              <a:spcPct val="90000"/>
            </a:lnSpc>
            <a:spcBef>
              <a:spcPct val="0"/>
            </a:spcBef>
            <a:spcAft>
              <a:spcPct val="35000"/>
            </a:spcAft>
            <a:buNone/>
          </a:pPr>
          <a:r>
            <a:rPr lang="en-US" sz="1000" b="1" kern="1200"/>
            <a:t>Azure SQL Database:</a:t>
          </a:r>
          <a:r>
            <a:rPr lang="en-US" sz="1000" kern="1200"/>
            <a:t> Scales vertically (higher performance tiers) and horizontally (sharding) to manage increasing volumes of structured customer data and interaction history.</a:t>
          </a:r>
        </a:p>
      </dsp:txBody>
      <dsp:txXfrm>
        <a:off x="2086750" y="1373132"/>
        <a:ext cx="1312605" cy="1260871"/>
      </dsp:txXfrm>
    </dsp:sp>
    <dsp:sp modelId="{8B5503D7-94A5-4E4B-B9DF-776ADB54FC14}">
      <dsp:nvSpPr>
        <dsp:cNvPr id="0" name=""/>
        <dsp:cNvSpPr/>
      </dsp:nvSpPr>
      <dsp:spPr>
        <a:xfrm>
          <a:off x="2047522" y="2879282"/>
          <a:ext cx="1391061" cy="1339327"/>
        </a:xfrm>
        <a:prstGeom prst="roundRect">
          <a:avLst>
            <a:gd name="adj" fmla="val 10000"/>
          </a:avLst>
        </a:prstGeom>
        <a:solidFill>
          <a:schemeClr val="accent2">
            <a:shade val="80000"/>
            <a:hueOff val="-144425"/>
            <a:satOff val="3050"/>
            <a:lumOff val="81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l" defTabSz="444500">
            <a:lnSpc>
              <a:spcPct val="90000"/>
            </a:lnSpc>
            <a:spcBef>
              <a:spcPct val="0"/>
            </a:spcBef>
            <a:spcAft>
              <a:spcPct val="35000"/>
            </a:spcAft>
            <a:buNone/>
          </a:pPr>
          <a:r>
            <a:rPr lang="en-US" sz="1000" b="1" kern="1200"/>
            <a:t>Azure Cosmos DB:</a:t>
          </a:r>
          <a:r>
            <a:rPr lang="en-US" sz="1000" kern="1200"/>
            <a:t> Provides automatic scaling and global distribution for handling NoSQL data across multiple regions with low latency.</a:t>
          </a:r>
        </a:p>
      </dsp:txBody>
      <dsp:txXfrm>
        <a:off x="2086750" y="2918510"/>
        <a:ext cx="1312605" cy="1260871"/>
      </dsp:txXfrm>
    </dsp:sp>
    <dsp:sp modelId="{C5556912-482E-48C9-9777-D84D8BB41689}">
      <dsp:nvSpPr>
        <dsp:cNvPr id="0" name=""/>
        <dsp:cNvSpPr/>
      </dsp:nvSpPr>
      <dsp:spPr>
        <a:xfrm>
          <a:off x="3742878" y="0"/>
          <a:ext cx="1738826" cy="444201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Load Balancing and High Availability</a:t>
          </a:r>
          <a:endParaRPr lang="en-US" sz="2100" kern="1200"/>
        </a:p>
      </dsp:txBody>
      <dsp:txXfrm>
        <a:off x="3742878" y="0"/>
        <a:ext cx="1738826" cy="1332603"/>
      </dsp:txXfrm>
    </dsp:sp>
    <dsp:sp modelId="{E54D4556-3B56-4172-80B5-D153F80E0F02}">
      <dsp:nvSpPr>
        <dsp:cNvPr id="0" name=""/>
        <dsp:cNvSpPr/>
      </dsp:nvSpPr>
      <dsp:spPr>
        <a:xfrm>
          <a:off x="3916761" y="1333904"/>
          <a:ext cx="1391061" cy="1339327"/>
        </a:xfrm>
        <a:prstGeom prst="roundRect">
          <a:avLst>
            <a:gd name="adj" fmla="val 10000"/>
          </a:avLst>
        </a:prstGeom>
        <a:solidFill>
          <a:schemeClr val="accent2">
            <a:shade val="80000"/>
            <a:hueOff val="-192566"/>
            <a:satOff val="4066"/>
            <a:lumOff val="1083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l" defTabSz="444500">
            <a:lnSpc>
              <a:spcPct val="90000"/>
            </a:lnSpc>
            <a:spcBef>
              <a:spcPct val="0"/>
            </a:spcBef>
            <a:spcAft>
              <a:spcPct val="35000"/>
            </a:spcAft>
            <a:buNone/>
          </a:pPr>
          <a:r>
            <a:rPr lang="en-US" sz="1000" b="1" kern="1200"/>
            <a:t>Azure Traffic Manager:</a:t>
          </a:r>
          <a:r>
            <a:rPr lang="en-US" sz="1000" kern="1200"/>
            <a:t> Global load balancing distributes traffic across multiple instances of </a:t>
          </a:r>
          <a:r>
            <a:rPr lang="en-US" sz="1000" kern="1200" err="1"/>
            <a:t>BoBuddy</a:t>
          </a:r>
          <a:r>
            <a:rPr lang="en-US" sz="1000" kern="1200"/>
            <a:t> deployed in different Azure regions for high availability and fault tolerance.</a:t>
          </a:r>
        </a:p>
      </dsp:txBody>
      <dsp:txXfrm>
        <a:off x="3955989" y="1373132"/>
        <a:ext cx="1312605" cy="1260871"/>
      </dsp:txXfrm>
    </dsp:sp>
    <dsp:sp modelId="{B36B3691-7C15-4D87-BFB6-4F16F6EE6C3F}">
      <dsp:nvSpPr>
        <dsp:cNvPr id="0" name=""/>
        <dsp:cNvSpPr/>
      </dsp:nvSpPr>
      <dsp:spPr>
        <a:xfrm>
          <a:off x="3916761" y="2879282"/>
          <a:ext cx="1391061" cy="1339327"/>
        </a:xfrm>
        <a:prstGeom prst="roundRect">
          <a:avLst>
            <a:gd name="adj" fmla="val 10000"/>
          </a:avLst>
        </a:prstGeom>
        <a:solidFill>
          <a:schemeClr val="accent2">
            <a:shade val="80000"/>
            <a:hueOff val="-240708"/>
            <a:satOff val="5083"/>
            <a:lumOff val="135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l" defTabSz="444500">
            <a:lnSpc>
              <a:spcPct val="90000"/>
            </a:lnSpc>
            <a:spcBef>
              <a:spcPct val="0"/>
            </a:spcBef>
            <a:spcAft>
              <a:spcPct val="35000"/>
            </a:spcAft>
            <a:buNone/>
          </a:pPr>
          <a:r>
            <a:rPr lang="en-US" sz="1000" b="1" kern="1200"/>
            <a:t>Application Gateway:</a:t>
          </a:r>
          <a:r>
            <a:rPr lang="en-US" sz="1000" kern="1200"/>
            <a:t> Ensures efficient HTTP traffic management, SSL termination, and protection against web-based attacks.</a:t>
          </a:r>
        </a:p>
      </dsp:txBody>
      <dsp:txXfrm>
        <a:off x="3955989" y="2918510"/>
        <a:ext cx="1312605" cy="1260871"/>
      </dsp:txXfrm>
    </dsp:sp>
    <dsp:sp modelId="{ED78F92A-C305-4327-9076-EA02ED177F28}">
      <dsp:nvSpPr>
        <dsp:cNvPr id="0" name=""/>
        <dsp:cNvSpPr/>
      </dsp:nvSpPr>
      <dsp:spPr>
        <a:xfrm>
          <a:off x="5612117" y="0"/>
          <a:ext cx="1738826" cy="444201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Monitoring and Optimization</a:t>
          </a:r>
          <a:endParaRPr lang="en-US" sz="2100" kern="1200"/>
        </a:p>
      </dsp:txBody>
      <dsp:txXfrm>
        <a:off x="5612117" y="0"/>
        <a:ext cx="1738826" cy="1332603"/>
      </dsp:txXfrm>
    </dsp:sp>
    <dsp:sp modelId="{5A49AFC1-A65B-4A44-8378-FA378C700E7B}">
      <dsp:nvSpPr>
        <dsp:cNvPr id="0" name=""/>
        <dsp:cNvSpPr/>
      </dsp:nvSpPr>
      <dsp:spPr>
        <a:xfrm>
          <a:off x="5786000" y="1332603"/>
          <a:ext cx="1391061" cy="2887307"/>
        </a:xfrm>
        <a:prstGeom prst="roundRect">
          <a:avLst>
            <a:gd name="adj" fmla="val 10000"/>
          </a:avLst>
        </a:prstGeom>
        <a:solidFill>
          <a:schemeClr val="accent2">
            <a:shade val="80000"/>
            <a:hueOff val="-288849"/>
            <a:satOff val="6100"/>
            <a:lumOff val="1624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9050" rIns="25400" bIns="19050" numCol="1" spcCol="1270" anchor="t" anchorCtr="0">
          <a:noAutofit/>
        </a:bodyPr>
        <a:lstStyle/>
        <a:p>
          <a:pPr marL="0" lvl="0" indent="0" algn="l" defTabSz="444500">
            <a:lnSpc>
              <a:spcPct val="90000"/>
            </a:lnSpc>
            <a:spcBef>
              <a:spcPct val="0"/>
            </a:spcBef>
            <a:spcAft>
              <a:spcPct val="35000"/>
            </a:spcAft>
            <a:buNone/>
          </a:pPr>
          <a:r>
            <a:rPr lang="en-US" sz="1000" b="1" kern="1200"/>
            <a:t>Azure Monitor and Application Insights:</a:t>
          </a:r>
          <a:r>
            <a:rPr lang="en-US" sz="1000" kern="1200"/>
            <a:t> Real-time monitoring and analytics provide insights into performance metrics, allowing proactive optimization and resource allocation adjustments.</a:t>
          </a:r>
        </a:p>
        <a:p>
          <a:pPr marL="57150" lvl="1" indent="-57150" algn="l" defTabSz="355600">
            <a:lnSpc>
              <a:spcPct val="90000"/>
            </a:lnSpc>
            <a:spcBef>
              <a:spcPct val="0"/>
            </a:spcBef>
            <a:spcAft>
              <a:spcPct val="15000"/>
            </a:spcAft>
            <a:buChar char="•"/>
          </a:pPr>
          <a:r>
            <a:rPr lang="en-US" sz="800" b="1" kern="1200"/>
            <a:t>Performance Tuning:</a:t>
          </a:r>
          <a:r>
            <a:rPr lang="en-US" sz="800" kern="1200"/>
            <a:t> Continuous refinement of database queries, configurations, and auto-scaling parameters based on monitoring data ensures efficient operation.</a:t>
          </a:r>
        </a:p>
      </dsp:txBody>
      <dsp:txXfrm>
        <a:off x="5826743" y="1373346"/>
        <a:ext cx="1309575" cy="2805821"/>
      </dsp:txXfrm>
    </dsp:sp>
    <dsp:sp modelId="{E594D283-40D5-4E78-AED2-2557ECB5796C}">
      <dsp:nvSpPr>
        <dsp:cNvPr id="0" name=""/>
        <dsp:cNvSpPr/>
      </dsp:nvSpPr>
      <dsp:spPr>
        <a:xfrm>
          <a:off x="7481356" y="0"/>
          <a:ext cx="1738826" cy="444201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Scalable AI and ML Models</a:t>
          </a:r>
          <a:endParaRPr lang="en-US" sz="2100" kern="1200"/>
        </a:p>
      </dsp:txBody>
      <dsp:txXfrm>
        <a:off x="7481356" y="0"/>
        <a:ext cx="1738826" cy="1332603"/>
      </dsp:txXfrm>
    </dsp:sp>
    <dsp:sp modelId="{7D997756-1012-4ECE-BF28-3A2544428F55}">
      <dsp:nvSpPr>
        <dsp:cNvPr id="0" name=""/>
        <dsp:cNvSpPr/>
      </dsp:nvSpPr>
      <dsp:spPr>
        <a:xfrm>
          <a:off x="7655238" y="1333904"/>
          <a:ext cx="1391061" cy="1339327"/>
        </a:xfrm>
        <a:prstGeom prst="roundRect">
          <a:avLst>
            <a:gd name="adj" fmla="val 10000"/>
          </a:avLst>
        </a:prstGeom>
        <a:solidFill>
          <a:schemeClr val="accent2">
            <a:shade val="80000"/>
            <a:hueOff val="-336991"/>
            <a:satOff val="7116"/>
            <a:lumOff val="1895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l" defTabSz="444500">
            <a:lnSpc>
              <a:spcPct val="90000"/>
            </a:lnSpc>
            <a:spcBef>
              <a:spcPct val="0"/>
            </a:spcBef>
            <a:spcAft>
              <a:spcPct val="35000"/>
            </a:spcAft>
            <a:buNone/>
          </a:pPr>
          <a:r>
            <a:rPr lang="en-US" sz="1000" b="1" kern="1200"/>
            <a:t>Azure Machine Learning:</a:t>
          </a:r>
          <a:r>
            <a:rPr lang="en-US" sz="1000" kern="1200"/>
            <a:t> Scales ML models to handle larger datasets and more complex analyses for personalized financial advice and predictive capabilities.</a:t>
          </a:r>
        </a:p>
      </dsp:txBody>
      <dsp:txXfrm>
        <a:off x="7694466" y="1373132"/>
        <a:ext cx="1312605" cy="1260871"/>
      </dsp:txXfrm>
    </dsp:sp>
    <dsp:sp modelId="{05E7CDCF-A502-40DF-9134-8F94D2B006EF}">
      <dsp:nvSpPr>
        <dsp:cNvPr id="0" name=""/>
        <dsp:cNvSpPr/>
      </dsp:nvSpPr>
      <dsp:spPr>
        <a:xfrm>
          <a:off x="7655238" y="2879282"/>
          <a:ext cx="1391061" cy="1339327"/>
        </a:xfrm>
        <a:prstGeom prst="roundRect">
          <a:avLst>
            <a:gd name="adj" fmla="val 10000"/>
          </a:avLst>
        </a:prstGeom>
        <a:solidFill>
          <a:schemeClr val="accent2">
            <a:shade val="80000"/>
            <a:hueOff val="-385132"/>
            <a:satOff val="8133"/>
            <a:lumOff val="216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l" defTabSz="444500">
            <a:lnSpc>
              <a:spcPct val="90000"/>
            </a:lnSpc>
            <a:spcBef>
              <a:spcPct val="0"/>
            </a:spcBef>
            <a:spcAft>
              <a:spcPct val="35000"/>
            </a:spcAft>
            <a:buNone/>
          </a:pPr>
          <a:r>
            <a:rPr lang="en-US" sz="1000" b="1" kern="1200"/>
            <a:t>Advanced NLP and RAG Integration:</a:t>
          </a:r>
          <a:r>
            <a:rPr lang="en-US" sz="1000" kern="1200"/>
            <a:t> Integrates OpenAI's GPT models and Azure Cognitive Search for scalable, context-aware responses and document retrieval.</a:t>
          </a:r>
        </a:p>
      </dsp:txBody>
      <dsp:txXfrm>
        <a:off x="7694466" y="2918510"/>
        <a:ext cx="1312605" cy="1260871"/>
      </dsp:txXfrm>
    </dsp:sp>
    <dsp:sp modelId="{711256D7-8EF9-4F95-AD80-4159FFC6AA1F}">
      <dsp:nvSpPr>
        <dsp:cNvPr id="0" name=""/>
        <dsp:cNvSpPr/>
      </dsp:nvSpPr>
      <dsp:spPr>
        <a:xfrm>
          <a:off x="9350595" y="0"/>
          <a:ext cx="1738826" cy="444201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Cost Optimization</a:t>
          </a:r>
          <a:endParaRPr lang="en-US" sz="2100" kern="1200"/>
        </a:p>
      </dsp:txBody>
      <dsp:txXfrm>
        <a:off x="9350595" y="0"/>
        <a:ext cx="1738826" cy="1332603"/>
      </dsp:txXfrm>
    </dsp:sp>
    <dsp:sp modelId="{3619D9E1-FA45-44F5-BA72-A9FC21641FA2}">
      <dsp:nvSpPr>
        <dsp:cNvPr id="0" name=""/>
        <dsp:cNvSpPr/>
      </dsp:nvSpPr>
      <dsp:spPr>
        <a:xfrm>
          <a:off x="9524477" y="1333904"/>
          <a:ext cx="1391061" cy="1339327"/>
        </a:xfrm>
        <a:prstGeom prst="roundRect">
          <a:avLst>
            <a:gd name="adj" fmla="val 10000"/>
          </a:avLst>
        </a:prstGeom>
        <a:solidFill>
          <a:schemeClr val="accent2">
            <a:shade val="80000"/>
            <a:hueOff val="-433274"/>
            <a:satOff val="9149"/>
            <a:lumOff val="2437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l" defTabSz="444500">
            <a:lnSpc>
              <a:spcPct val="90000"/>
            </a:lnSpc>
            <a:spcBef>
              <a:spcPct val="0"/>
            </a:spcBef>
            <a:spcAft>
              <a:spcPct val="35000"/>
            </a:spcAft>
            <a:buNone/>
          </a:pPr>
          <a:r>
            <a:rPr lang="en-US" sz="1000" b="1" kern="1200"/>
            <a:t>Azure Cost Management:</a:t>
          </a:r>
          <a:r>
            <a:rPr lang="en-US" sz="1000" kern="1200"/>
            <a:t> Tracks and optimizes cloud spending by monitoring resource utilization and implementing cost-saving measures like reserved instances.</a:t>
          </a:r>
        </a:p>
      </dsp:txBody>
      <dsp:txXfrm>
        <a:off x="9563705" y="1373132"/>
        <a:ext cx="1312605" cy="1260871"/>
      </dsp:txXfrm>
    </dsp:sp>
    <dsp:sp modelId="{472B2CE8-57DC-4549-9521-9499679642A3}">
      <dsp:nvSpPr>
        <dsp:cNvPr id="0" name=""/>
        <dsp:cNvSpPr/>
      </dsp:nvSpPr>
      <dsp:spPr>
        <a:xfrm>
          <a:off x="9524477" y="2879282"/>
          <a:ext cx="1391061" cy="1339327"/>
        </a:xfrm>
        <a:prstGeom prst="roundRect">
          <a:avLst>
            <a:gd name="adj" fmla="val 10000"/>
          </a:avLst>
        </a:prstGeom>
        <a:solidFill>
          <a:schemeClr val="accent2">
            <a:shade val="80000"/>
            <a:hueOff val="-481415"/>
            <a:satOff val="10166"/>
            <a:lumOff val="270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l" defTabSz="444500">
            <a:lnSpc>
              <a:spcPct val="90000"/>
            </a:lnSpc>
            <a:spcBef>
              <a:spcPct val="0"/>
            </a:spcBef>
            <a:spcAft>
              <a:spcPct val="35000"/>
            </a:spcAft>
            <a:buNone/>
          </a:pPr>
          <a:r>
            <a:rPr lang="en-US" sz="1000" b="1" kern="1200" dirty="0"/>
            <a:t>Efficiency Measures:</a:t>
          </a:r>
          <a:r>
            <a:rPr lang="en-US" sz="1000" kern="1200" dirty="0"/>
            <a:t> Ensures cost-effective scaling by optimizing resource usage and minimizing unnecessary expenditures.</a:t>
          </a:r>
        </a:p>
      </dsp:txBody>
      <dsp:txXfrm>
        <a:off x="9563705" y="2918510"/>
        <a:ext cx="1312605" cy="1260871"/>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784C78-CAC7-4F23-ABDA-1813D7751FA0}">
      <dsp:nvSpPr>
        <dsp:cNvPr id="0" name=""/>
        <dsp:cNvSpPr/>
      </dsp:nvSpPr>
      <dsp:spPr>
        <a:xfrm>
          <a:off x="0" y="277717"/>
          <a:ext cx="11519646" cy="6993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4053" tIns="249936" rIns="894053" bIns="85344" numCol="1" spcCol="1270" anchor="t" anchorCtr="0">
          <a:noAutofit/>
        </a:bodyPr>
        <a:lstStyle/>
        <a:p>
          <a:pPr marL="114300" lvl="1" indent="-114300" algn="l" defTabSz="533400">
            <a:lnSpc>
              <a:spcPct val="90000"/>
            </a:lnSpc>
            <a:spcBef>
              <a:spcPct val="0"/>
            </a:spcBef>
            <a:spcAft>
              <a:spcPct val="15000"/>
            </a:spcAft>
            <a:buChar char="•"/>
          </a:pPr>
          <a:r>
            <a:rPr lang="en-US" sz="1200" b="1" kern="1200" dirty="0"/>
            <a:t>Auto-Scaling</a:t>
          </a:r>
          <a:r>
            <a:rPr lang="en-US" sz="1200" kern="1200" dirty="0"/>
            <a:t>: Dynamic resource allocation based on predefined metrics.</a:t>
          </a:r>
        </a:p>
        <a:p>
          <a:pPr marL="114300" lvl="1" indent="-114300" algn="l" defTabSz="533400">
            <a:lnSpc>
              <a:spcPct val="90000"/>
            </a:lnSpc>
            <a:spcBef>
              <a:spcPct val="0"/>
            </a:spcBef>
            <a:spcAft>
              <a:spcPct val="15000"/>
            </a:spcAft>
            <a:buChar char="•"/>
          </a:pPr>
          <a:r>
            <a:rPr lang="en-US" sz="1200" b="1" kern="1200" dirty="0"/>
            <a:t>Elasticity</a:t>
          </a:r>
          <a:r>
            <a:rPr lang="en-US" sz="1200" kern="1200" dirty="0"/>
            <a:t>: Rapid scaling up/down based on demand for cost efficiency.</a:t>
          </a:r>
        </a:p>
      </dsp:txBody>
      <dsp:txXfrm>
        <a:off x="0" y="277717"/>
        <a:ext cx="11519646" cy="699300"/>
      </dsp:txXfrm>
    </dsp:sp>
    <dsp:sp modelId="{EFC736BD-A356-4684-BAB2-ADAD77205E72}">
      <dsp:nvSpPr>
        <dsp:cNvPr id="0" name=""/>
        <dsp:cNvSpPr/>
      </dsp:nvSpPr>
      <dsp:spPr>
        <a:xfrm>
          <a:off x="575982" y="100597"/>
          <a:ext cx="8063752" cy="3542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791" tIns="0" rIns="304791" bIns="0" numCol="1" spcCol="1270" anchor="ctr" anchorCtr="0">
          <a:noAutofit/>
        </a:bodyPr>
        <a:lstStyle/>
        <a:p>
          <a:pPr marL="0" lvl="0" indent="0" algn="l" defTabSz="533400">
            <a:lnSpc>
              <a:spcPct val="90000"/>
            </a:lnSpc>
            <a:spcBef>
              <a:spcPct val="0"/>
            </a:spcBef>
            <a:spcAft>
              <a:spcPct val="35000"/>
            </a:spcAft>
            <a:buNone/>
          </a:pPr>
          <a:r>
            <a:rPr lang="en-US" sz="1200" b="1" kern="1200" dirty="0"/>
            <a:t>Azure Cloud Infrastructure</a:t>
          </a:r>
          <a:endParaRPr lang="en-US" sz="1200" kern="1200" dirty="0">
            <a:latin typeface="Calibri Light" panose="020F0302020204030204"/>
          </a:endParaRPr>
        </a:p>
      </dsp:txBody>
      <dsp:txXfrm>
        <a:off x="593275" y="117890"/>
        <a:ext cx="8029166" cy="319654"/>
      </dsp:txXfrm>
    </dsp:sp>
    <dsp:sp modelId="{10270C07-E594-411D-85B1-F8EB937410AE}">
      <dsp:nvSpPr>
        <dsp:cNvPr id="0" name=""/>
        <dsp:cNvSpPr/>
      </dsp:nvSpPr>
      <dsp:spPr>
        <a:xfrm>
          <a:off x="0" y="1218937"/>
          <a:ext cx="11519646" cy="6993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4053" tIns="249936" rIns="894053" bIns="85344" numCol="1" spcCol="1270" anchor="t" anchorCtr="0">
          <a:noAutofit/>
        </a:bodyPr>
        <a:lstStyle/>
        <a:p>
          <a:pPr marL="114300" lvl="1" indent="-114300" algn="l" defTabSz="533400">
            <a:lnSpc>
              <a:spcPct val="90000"/>
            </a:lnSpc>
            <a:spcBef>
              <a:spcPct val="0"/>
            </a:spcBef>
            <a:spcAft>
              <a:spcPct val="15000"/>
            </a:spcAft>
            <a:buChar char="•"/>
          </a:pPr>
          <a:r>
            <a:rPr lang="en-US" sz="1200" b="1" kern="1200" dirty="0"/>
            <a:t>Azure SQL Database</a:t>
          </a:r>
          <a:r>
            <a:rPr lang="en-US" sz="1200" kern="1200" dirty="0"/>
            <a:t>: Performance tier scaling and sharding for handling increased data volume.</a:t>
          </a:r>
        </a:p>
        <a:p>
          <a:pPr marL="114300" lvl="1" indent="-114300" algn="l" defTabSz="533400">
            <a:lnSpc>
              <a:spcPct val="90000"/>
            </a:lnSpc>
            <a:spcBef>
              <a:spcPct val="0"/>
            </a:spcBef>
            <a:spcAft>
              <a:spcPct val="15000"/>
            </a:spcAft>
            <a:buChar char="•"/>
          </a:pPr>
          <a:r>
            <a:rPr lang="en-US" sz="1200" b="1" kern="1200" dirty="0"/>
            <a:t>Azure Cosmos DB</a:t>
          </a:r>
          <a:r>
            <a:rPr lang="en-US" sz="1200" kern="1200" dirty="0"/>
            <a:t>: Automatic scaling and geo-replication for global data access.</a:t>
          </a:r>
        </a:p>
      </dsp:txBody>
      <dsp:txXfrm>
        <a:off x="0" y="1218937"/>
        <a:ext cx="11519646" cy="699300"/>
      </dsp:txXfrm>
    </dsp:sp>
    <dsp:sp modelId="{3F1CC1DA-B3B2-49CD-A2C0-B50F07673C8E}">
      <dsp:nvSpPr>
        <dsp:cNvPr id="0" name=""/>
        <dsp:cNvSpPr/>
      </dsp:nvSpPr>
      <dsp:spPr>
        <a:xfrm>
          <a:off x="575982" y="1041817"/>
          <a:ext cx="8063752" cy="3542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791" tIns="0" rIns="304791" bIns="0" numCol="1" spcCol="1270" anchor="ctr" anchorCtr="0">
          <a:noAutofit/>
        </a:bodyPr>
        <a:lstStyle/>
        <a:p>
          <a:pPr marL="0" lvl="0" indent="0" algn="l" defTabSz="533400">
            <a:lnSpc>
              <a:spcPct val="90000"/>
            </a:lnSpc>
            <a:spcBef>
              <a:spcPct val="0"/>
            </a:spcBef>
            <a:spcAft>
              <a:spcPct val="35000"/>
            </a:spcAft>
            <a:buNone/>
          </a:pPr>
          <a:r>
            <a:rPr lang="en-US" sz="1200" b="1" kern="1200" dirty="0"/>
            <a:t>Database Scalability</a:t>
          </a:r>
          <a:endParaRPr lang="en-US" sz="1200" kern="1200" dirty="0"/>
        </a:p>
      </dsp:txBody>
      <dsp:txXfrm>
        <a:off x="593275" y="1059110"/>
        <a:ext cx="8029166" cy="319654"/>
      </dsp:txXfrm>
    </dsp:sp>
    <dsp:sp modelId="{69447F00-52A9-4779-9F39-8D44F5572F97}">
      <dsp:nvSpPr>
        <dsp:cNvPr id="0" name=""/>
        <dsp:cNvSpPr/>
      </dsp:nvSpPr>
      <dsp:spPr>
        <a:xfrm>
          <a:off x="0" y="2160157"/>
          <a:ext cx="11519646" cy="6993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4053" tIns="249936" rIns="894053" bIns="85344" numCol="1" spcCol="1270" anchor="t" anchorCtr="0">
          <a:noAutofit/>
        </a:bodyPr>
        <a:lstStyle/>
        <a:p>
          <a:pPr marL="114300" lvl="1" indent="-114300" algn="l" defTabSz="533400">
            <a:lnSpc>
              <a:spcPct val="90000"/>
            </a:lnSpc>
            <a:spcBef>
              <a:spcPct val="0"/>
            </a:spcBef>
            <a:spcAft>
              <a:spcPct val="15000"/>
            </a:spcAft>
            <a:buChar char="•"/>
          </a:pPr>
          <a:r>
            <a:rPr lang="en-US" sz="1200" b="1" kern="1200" dirty="0"/>
            <a:t>Azure Traffic Manager</a:t>
          </a:r>
          <a:r>
            <a:rPr lang="en-US" sz="1200" kern="1200" dirty="0"/>
            <a:t>: Global load balancing for high availability and fault tolerance.</a:t>
          </a:r>
        </a:p>
        <a:p>
          <a:pPr marL="114300" lvl="1" indent="-114300" algn="l" defTabSz="533400">
            <a:lnSpc>
              <a:spcPct val="90000"/>
            </a:lnSpc>
            <a:spcBef>
              <a:spcPct val="0"/>
            </a:spcBef>
            <a:spcAft>
              <a:spcPct val="15000"/>
            </a:spcAft>
            <a:buChar char="•"/>
          </a:pPr>
          <a:r>
            <a:rPr lang="en-US" sz="1200" b="1" kern="1200" dirty="0"/>
            <a:t>Application Gateway</a:t>
          </a:r>
          <a:r>
            <a:rPr lang="en-US" sz="1200" kern="1200" dirty="0"/>
            <a:t>: Layer 7 load balancing, SSL termination, and web application firewall.</a:t>
          </a:r>
        </a:p>
      </dsp:txBody>
      <dsp:txXfrm>
        <a:off x="0" y="2160157"/>
        <a:ext cx="11519646" cy="699300"/>
      </dsp:txXfrm>
    </dsp:sp>
    <dsp:sp modelId="{D4A3D562-74E3-4B4D-AEFA-FD5AE306F439}">
      <dsp:nvSpPr>
        <dsp:cNvPr id="0" name=""/>
        <dsp:cNvSpPr/>
      </dsp:nvSpPr>
      <dsp:spPr>
        <a:xfrm>
          <a:off x="575982" y="1983037"/>
          <a:ext cx="8063752" cy="3542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791" tIns="0" rIns="304791" bIns="0" numCol="1" spcCol="1270" anchor="ctr" anchorCtr="0">
          <a:noAutofit/>
        </a:bodyPr>
        <a:lstStyle/>
        <a:p>
          <a:pPr marL="0" lvl="0" indent="0" algn="l" defTabSz="533400">
            <a:lnSpc>
              <a:spcPct val="90000"/>
            </a:lnSpc>
            <a:spcBef>
              <a:spcPct val="0"/>
            </a:spcBef>
            <a:spcAft>
              <a:spcPct val="35000"/>
            </a:spcAft>
            <a:buNone/>
          </a:pPr>
          <a:r>
            <a:rPr lang="en-US" sz="1200" b="1" kern="1200" dirty="0"/>
            <a:t>Load Balancing and High Availability</a:t>
          </a:r>
          <a:endParaRPr lang="en-US" sz="1200" kern="1200" dirty="0"/>
        </a:p>
      </dsp:txBody>
      <dsp:txXfrm>
        <a:off x="593275" y="2000330"/>
        <a:ext cx="8029166" cy="319654"/>
      </dsp:txXfrm>
    </dsp:sp>
    <dsp:sp modelId="{2CA60135-E4D7-4F53-8825-C484ECB2B3FB}">
      <dsp:nvSpPr>
        <dsp:cNvPr id="0" name=""/>
        <dsp:cNvSpPr/>
      </dsp:nvSpPr>
      <dsp:spPr>
        <a:xfrm>
          <a:off x="0" y="3101377"/>
          <a:ext cx="11519646" cy="6993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4053" tIns="249936" rIns="894053" bIns="85344" numCol="1" spcCol="1270" anchor="t" anchorCtr="0">
          <a:noAutofit/>
        </a:bodyPr>
        <a:lstStyle/>
        <a:p>
          <a:pPr marL="114300" lvl="1" indent="-114300" algn="l" defTabSz="533400">
            <a:lnSpc>
              <a:spcPct val="90000"/>
            </a:lnSpc>
            <a:spcBef>
              <a:spcPct val="0"/>
            </a:spcBef>
            <a:spcAft>
              <a:spcPct val="15000"/>
            </a:spcAft>
            <a:buChar char="•"/>
          </a:pPr>
          <a:r>
            <a:rPr lang="en-US" sz="1200" b="1" kern="1200" dirty="0"/>
            <a:t>Azure Monitor and Application Insights</a:t>
          </a:r>
          <a:r>
            <a:rPr lang="en-US" sz="1200" kern="1200" dirty="0"/>
            <a:t>: Real-time performance monitoring and proactive optimization.</a:t>
          </a:r>
        </a:p>
        <a:p>
          <a:pPr marL="114300" lvl="1" indent="-114300" algn="l" defTabSz="533400">
            <a:lnSpc>
              <a:spcPct val="90000"/>
            </a:lnSpc>
            <a:spcBef>
              <a:spcPct val="0"/>
            </a:spcBef>
            <a:spcAft>
              <a:spcPct val="15000"/>
            </a:spcAft>
            <a:buChar char="•"/>
          </a:pPr>
          <a:r>
            <a:rPr lang="en-US" sz="1200" b="1" kern="1200" dirty="0"/>
            <a:t>Performance Tuning</a:t>
          </a:r>
          <a:r>
            <a:rPr lang="en-US" sz="1200" kern="1200" dirty="0"/>
            <a:t>: Optimizing queries, adjusting database configurations, and fine-tuning auto-scaling.</a:t>
          </a:r>
        </a:p>
      </dsp:txBody>
      <dsp:txXfrm>
        <a:off x="0" y="3101377"/>
        <a:ext cx="11519646" cy="699300"/>
      </dsp:txXfrm>
    </dsp:sp>
    <dsp:sp modelId="{941A516B-2B1D-4DA0-963A-16BAD0DBD747}">
      <dsp:nvSpPr>
        <dsp:cNvPr id="0" name=""/>
        <dsp:cNvSpPr/>
      </dsp:nvSpPr>
      <dsp:spPr>
        <a:xfrm>
          <a:off x="575982" y="2924257"/>
          <a:ext cx="8063752" cy="3542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791" tIns="0" rIns="304791" bIns="0" numCol="1" spcCol="1270" anchor="ctr" anchorCtr="0">
          <a:noAutofit/>
        </a:bodyPr>
        <a:lstStyle/>
        <a:p>
          <a:pPr marL="0" lvl="0" indent="0" algn="l" defTabSz="533400">
            <a:lnSpc>
              <a:spcPct val="90000"/>
            </a:lnSpc>
            <a:spcBef>
              <a:spcPct val="0"/>
            </a:spcBef>
            <a:spcAft>
              <a:spcPct val="35000"/>
            </a:spcAft>
            <a:buNone/>
          </a:pPr>
          <a:r>
            <a:rPr lang="en-US" sz="1200" b="1" kern="1200" dirty="0"/>
            <a:t>Monitoring and Optimization</a:t>
          </a:r>
          <a:endParaRPr lang="en-US" sz="1200" kern="1200" dirty="0"/>
        </a:p>
      </dsp:txBody>
      <dsp:txXfrm>
        <a:off x="593275" y="2941550"/>
        <a:ext cx="8029166" cy="319654"/>
      </dsp:txXfrm>
    </dsp:sp>
    <dsp:sp modelId="{255D9CB3-2AD9-4805-9AF7-8669F936B48E}">
      <dsp:nvSpPr>
        <dsp:cNvPr id="0" name=""/>
        <dsp:cNvSpPr/>
      </dsp:nvSpPr>
      <dsp:spPr>
        <a:xfrm>
          <a:off x="0" y="4042598"/>
          <a:ext cx="11519646" cy="5103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4053" tIns="249936" rIns="894053" bIns="85344" numCol="1" spcCol="1270" anchor="t" anchorCtr="0">
          <a:noAutofit/>
        </a:bodyPr>
        <a:lstStyle/>
        <a:p>
          <a:pPr marL="114300" lvl="1" indent="-114300" algn="l" defTabSz="533400">
            <a:lnSpc>
              <a:spcPct val="90000"/>
            </a:lnSpc>
            <a:spcBef>
              <a:spcPct val="0"/>
            </a:spcBef>
            <a:spcAft>
              <a:spcPct val="15000"/>
            </a:spcAft>
            <a:buChar char="•"/>
          </a:pPr>
          <a:r>
            <a:rPr lang="en-US" sz="1200" b="1" kern="1200" dirty="0"/>
            <a:t>Azure Machine Learning</a:t>
          </a:r>
          <a:r>
            <a:rPr lang="en-US" sz="1200" kern="1200" dirty="0"/>
            <a:t>: Scalable compute resources and automated machine learning for handling larger datasets and complex analyses.</a:t>
          </a:r>
        </a:p>
      </dsp:txBody>
      <dsp:txXfrm>
        <a:off x="0" y="4042598"/>
        <a:ext cx="11519646" cy="510300"/>
      </dsp:txXfrm>
    </dsp:sp>
    <dsp:sp modelId="{7C17C94F-78A4-44B3-9451-0FBD2798207A}">
      <dsp:nvSpPr>
        <dsp:cNvPr id="0" name=""/>
        <dsp:cNvSpPr/>
      </dsp:nvSpPr>
      <dsp:spPr>
        <a:xfrm>
          <a:off x="575982" y="3865478"/>
          <a:ext cx="8063752" cy="3542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791" tIns="0" rIns="304791" bIns="0" numCol="1" spcCol="1270" anchor="ctr" anchorCtr="0">
          <a:noAutofit/>
        </a:bodyPr>
        <a:lstStyle/>
        <a:p>
          <a:pPr marL="0" lvl="0" indent="0" algn="l" defTabSz="533400">
            <a:lnSpc>
              <a:spcPct val="90000"/>
            </a:lnSpc>
            <a:spcBef>
              <a:spcPct val="0"/>
            </a:spcBef>
            <a:spcAft>
              <a:spcPct val="35000"/>
            </a:spcAft>
            <a:buNone/>
          </a:pPr>
          <a:r>
            <a:rPr lang="en-US" sz="1200" b="1" kern="1200" dirty="0"/>
            <a:t>Scalable AI and ML Models</a:t>
          </a:r>
          <a:endParaRPr lang="en-US" sz="1200" kern="1200" dirty="0"/>
        </a:p>
      </dsp:txBody>
      <dsp:txXfrm>
        <a:off x="593275" y="3882771"/>
        <a:ext cx="8029166" cy="319654"/>
      </dsp:txXfrm>
    </dsp:sp>
    <dsp:sp modelId="{BA781D98-4943-4C5F-AB57-E3224120E98D}">
      <dsp:nvSpPr>
        <dsp:cNvPr id="0" name=""/>
        <dsp:cNvSpPr/>
      </dsp:nvSpPr>
      <dsp:spPr>
        <a:xfrm>
          <a:off x="0" y="4794818"/>
          <a:ext cx="11519646" cy="5103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4053" tIns="249936" rIns="894053" bIns="85344" numCol="1" spcCol="1270" anchor="t" anchorCtr="0">
          <a:noAutofit/>
        </a:bodyPr>
        <a:lstStyle/>
        <a:p>
          <a:pPr marL="114300" lvl="1" indent="-114300" algn="l" defTabSz="533400">
            <a:lnSpc>
              <a:spcPct val="90000"/>
            </a:lnSpc>
            <a:spcBef>
              <a:spcPct val="0"/>
            </a:spcBef>
            <a:spcAft>
              <a:spcPct val="15000"/>
            </a:spcAft>
            <a:buChar char="•"/>
          </a:pPr>
          <a:r>
            <a:rPr lang="en-US" sz="1200" b="1" kern="1200" dirty="0"/>
            <a:t>Resource Management</a:t>
          </a:r>
          <a:r>
            <a:rPr lang="en-US" sz="1200" kern="1200" dirty="0"/>
            <a:t>: Tools for tracking and optimizing cloud spending, implementing reserved and spot instances.</a:t>
          </a:r>
        </a:p>
      </dsp:txBody>
      <dsp:txXfrm>
        <a:off x="0" y="4794818"/>
        <a:ext cx="11519646" cy="510300"/>
      </dsp:txXfrm>
    </dsp:sp>
    <dsp:sp modelId="{3EA03079-4403-4665-B045-99952EC81758}">
      <dsp:nvSpPr>
        <dsp:cNvPr id="0" name=""/>
        <dsp:cNvSpPr/>
      </dsp:nvSpPr>
      <dsp:spPr>
        <a:xfrm>
          <a:off x="575982" y="4617698"/>
          <a:ext cx="8063752" cy="3542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791" tIns="0" rIns="304791" bIns="0" numCol="1" spcCol="1270" anchor="ctr" anchorCtr="0">
          <a:noAutofit/>
        </a:bodyPr>
        <a:lstStyle/>
        <a:p>
          <a:pPr marL="0" lvl="0" indent="0" algn="l" defTabSz="533400">
            <a:lnSpc>
              <a:spcPct val="90000"/>
            </a:lnSpc>
            <a:spcBef>
              <a:spcPct val="0"/>
            </a:spcBef>
            <a:spcAft>
              <a:spcPct val="35000"/>
            </a:spcAft>
            <a:buNone/>
          </a:pPr>
          <a:r>
            <a:rPr lang="en-US" sz="1200" b="1" kern="1200" dirty="0"/>
            <a:t>Cost Optimization</a:t>
          </a:r>
          <a:endParaRPr lang="en-US" sz="1200" kern="1200" dirty="0"/>
        </a:p>
      </dsp:txBody>
      <dsp:txXfrm>
        <a:off x="593275" y="4634991"/>
        <a:ext cx="8029166" cy="319654"/>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DA292F-83B6-4EF3-913E-03457264B9F2}">
      <dsp:nvSpPr>
        <dsp:cNvPr id="0" name=""/>
        <dsp:cNvSpPr/>
      </dsp:nvSpPr>
      <dsp:spPr>
        <a:xfrm rot="16200000">
          <a:off x="-1457293" y="1461930"/>
          <a:ext cx="4755776" cy="1831915"/>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0" rIns="100443" bIns="0" numCol="1" spcCol="1270" anchor="t" anchorCtr="0">
          <a:noAutofit/>
        </a:bodyPr>
        <a:lstStyle/>
        <a:p>
          <a:pPr marL="0" lvl="0" indent="0" algn="l" defTabSz="711200" rtl="0">
            <a:lnSpc>
              <a:spcPct val="90000"/>
            </a:lnSpc>
            <a:spcBef>
              <a:spcPct val="0"/>
            </a:spcBef>
            <a:spcAft>
              <a:spcPct val="35000"/>
            </a:spcAft>
            <a:buNone/>
          </a:pPr>
          <a:r>
            <a:rPr lang="en-US" sz="1600" b="1" kern="1200" dirty="0">
              <a:latin typeface="Calibri Light" panose="020F0302020204030204"/>
            </a:rPr>
            <a:t> </a:t>
          </a:r>
          <a:r>
            <a:rPr lang="en-US" sz="1600" b="1" kern="1200" dirty="0"/>
            <a:t>Data Encryption</a:t>
          </a:r>
          <a:endParaRPr lang="en-US" sz="1600" kern="1200" dirty="0">
            <a:latin typeface="Calibri Light" panose="020F0302020204030204"/>
          </a:endParaRPr>
        </a:p>
        <a:p>
          <a:pPr marL="114300" lvl="1" indent="-114300" algn="l" defTabSz="533400" rtl="0">
            <a:lnSpc>
              <a:spcPct val="90000"/>
            </a:lnSpc>
            <a:spcBef>
              <a:spcPct val="0"/>
            </a:spcBef>
            <a:spcAft>
              <a:spcPct val="15000"/>
            </a:spcAft>
            <a:buChar char="•"/>
          </a:pPr>
          <a:r>
            <a:rPr lang="en-US" sz="1200" b="1" kern="1200" dirty="0">
              <a:latin typeface="Calibri Light" panose="020F0302020204030204"/>
            </a:rPr>
            <a:t> </a:t>
          </a:r>
          <a:r>
            <a:rPr lang="en-US" sz="1200" b="1" kern="1200" dirty="0"/>
            <a:t>Data in Transit</a:t>
          </a:r>
          <a:r>
            <a:rPr lang="en-US" sz="1200" kern="1200" dirty="0"/>
            <a:t>: TLS protocols for secure communication.</a:t>
          </a:r>
        </a:p>
        <a:p>
          <a:pPr marL="114300" lvl="1" indent="-114300" algn="l" defTabSz="533400" rtl="0">
            <a:lnSpc>
              <a:spcPct val="90000"/>
            </a:lnSpc>
            <a:spcBef>
              <a:spcPct val="0"/>
            </a:spcBef>
            <a:spcAft>
              <a:spcPct val="15000"/>
            </a:spcAft>
            <a:buChar char="•"/>
          </a:pPr>
          <a:r>
            <a:rPr lang="en-US" sz="1200" b="1" kern="1200" dirty="0">
              <a:latin typeface="Calibri Light" panose="020F0302020204030204"/>
            </a:rPr>
            <a:t> </a:t>
          </a:r>
          <a:r>
            <a:rPr lang="en-US" sz="1200" b="1" kern="1200" dirty="0"/>
            <a:t>Data at Rest</a:t>
          </a:r>
          <a:r>
            <a:rPr lang="en-US" sz="1200" kern="1200" dirty="0"/>
            <a:t>: Transparent Data Encryption (TDE) and Azure Key Vault for encrypted storage.</a:t>
          </a:r>
        </a:p>
      </dsp:txBody>
      <dsp:txXfrm rot="5400000">
        <a:off x="4637" y="951155"/>
        <a:ext cx="1831915" cy="2853466"/>
      </dsp:txXfrm>
    </dsp:sp>
    <dsp:sp modelId="{B5316380-996E-4B25-9B80-45D24C1EA1A2}">
      <dsp:nvSpPr>
        <dsp:cNvPr id="0" name=""/>
        <dsp:cNvSpPr/>
      </dsp:nvSpPr>
      <dsp:spPr>
        <a:xfrm rot="16200000">
          <a:off x="512015" y="1461930"/>
          <a:ext cx="4755776" cy="1831915"/>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0" rIns="100443" bIns="0" numCol="1" spcCol="1270" anchor="t" anchorCtr="0">
          <a:noAutofit/>
        </a:bodyPr>
        <a:lstStyle/>
        <a:p>
          <a:pPr marL="0" lvl="0" indent="0" algn="l" defTabSz="711200" rtl="0">
            <a:lnSpc>
              <a:spcPct val="90000"/>
            </a:lnSpc>
            <a:spcBef>
              <a:spcPct val="0"/>
            </a:spcBef>
            <a:spcAft>
              <a:spcPct val="35000"/>
            </a:spcAft>
            <a:buNone/>
          </a:pPr>
          <a:r>
            <a:rPr lang="en-US" sz="1600" b="1" kern="1200" dirty="0">
              <a:latin typeface="Calibri Light" panose="020F0302020204030204"/>
            </a:rPr>
            <a:t> </a:t>
          </a:r>
          <a:r>
            <a:rPr lang="en-US" sz="1600" b="1" kern="1200" dirty="0"/>
            <a:t>Authentication and Access Control</a:t>
          </a:r>
          <a:endParaRPr lang="en-US" sz="1600" kern="1200" dirty="0"/>
        </a:p>
        <a:p>
          <a:pPr marL="114300" lvl="1" indent="-114300" algn="l" defTabSz="533400" rtl="0">
            <a:lnSpc>
              <a:spcPct val="90000"/>
            </a:lnSpc>
            <a:spcBef>
              <a:spcPct val="0"/>
            </a:spcBef>
            <a:spcAft>
              <a:spcPct val="15000"/>
            </a:spcAft>
            <a:buChar char="•"/>
          </a:pPr>
          <a:r>
            <a:rPr lang="en-US" sz="1200" b="1" kern="1200" dirty="0">
              <a:latin typeface="Calibri Light" panose="020F0302020204030204"/>
            </a:rPr>
            <a:t> </a:t>
          </a:r>
          <a:r>
            <a:rPr lang="en-US" sz="1200" b="1" kern="1200" dirty="0"/>
            <a:t>Azure Active Directory (AAD</a:t>
          </a:r>
          <a:r>
            <a:rPr lang="en-US" sz="1200" kern="1200" dirty="0"/>
            <a:t>): Centralized identity management and multi-factor authentication.</a:t>
          </a:r>
        </a:p>
        <a:p>
          <a:pPr marL="114300" lvl="1" indent="-114300" algn="l" defTabSz="533400" rtl="0">
            <a:lnSpc>
              <a:spcPct val="90000"/>
            </a:lnSpc>
            <a:spcBef>
              <a:spcPct val="0"/>
            </a:spcBef>
            <a:spcAft>
              <a:spcPct val="15000"/>
            </a:spcAft>
            <a:buChar char="•"/>
          </a:pPr>
          <a:r>
            <a:rPr lang="en-US" sz="1200" b="1" kern="1200" dirty="0">
              <a:latin typeface="Calibri Light" panose="020F0302020204030204"/>
            </a:rPr>
            <a:t> </a:t>
          </a:r>
          <a:r>
            <a:rPr lang="en-US" sz="1200" b="1" kern="1200" dirty="0"/>
            <a:t>Role-Based Access Control (RBAC</a:t>
          </a:r>
          <a:r>
            <a:rPr lang="en-US" sz="1200" kern="1200" dirty="0"/>
            <a:t>): Access restrictions based on roles and permissions.</a:t>
          </a:r>
        </a:p>
      </dsp:txBody>
      <dsp:txXfrm rot="5400000">
        <a:off x="1973945" y="951155"/>
        <a:ext cx="1831915" cy="2853466"/>
      </dsp:txXfrm>
    </dsp:sp>
    <dsp:sp modelId="{D7A3514E-169E-47A0-AE79-CA5CE7F2D79F}">
      <dsp:nvSpPr>
        <dsp:cNvPr id="0" name=""/>
        <dsp:cNvSpPr/>
      </dsp:nvSpPr>
      <dsp:spPr>
        <a:xfrm rot="16200000">
          <a:off x="2481324" y="1461930"/>
          <a:ext cx="4755776" cy="1831915"/>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0" rIns="100443" bIns="0" numCol="1" spcCol="1270" anchor="t" anchorCtr="0">
          <a:noAutofit/>
        </a:bodyPr>
        <a:lstStyle/>
        <a:p>
          <a:pPr marL="0" lvl="0" indent="0" algn="l" defTabSz="711200" rtl="0">
            <a:lnSpc>
              <a:spcPct val="90000"/>
            </a:lnSpc>
            <a:spcBef>
              <a:spcPct val="0"/>
            </a:spcBef>
            <a:spcAft>
              <a:spcPct val="35000"/>
            </a:spcAft>
            <a:buNone/>
          </a:pPr>
          <a:r>
            <a:rPr lang="en-US" sz="1600" b="1" kern="1200" dirty="0">
              <a:latin typeface="Calibri Light" panose="020F0302020204030204"/>
            </a:rPr>
            <a:t> </a:t>
          </a:r>
          <a:r>
            <a:rPr lang="en-US" sz="1600" b="1" kern="1200" dirty="0"/>
            <a:t>Secure Development Practices</a:t>
          </a:r>
          <a:endParaRPr lang="en-US" sz="1600" kern="1200" dirty="0"/>
        </a:p>
        <a:p>
          <a:pPr marL="114300" lvl="1" indent="-114300" algn="l" defTabSz="533400">
            <a:lnSpc>
              <a:spcPct val="90000"/>
            </a:lnSpc>
            <a:spcBef>
              <a:spcPct val="0"/>
            </a:spcBef>
            <a:spcAft>
              <a:spcPct val="15000"/>
            </a:spcAft>
            <a:buChar char="•"/>
          </a:pPr>
          <a:r>
            <a:rPr lang="en-US" sz="1200" b="1" kern="1200" dirty="0"/>
            <a:t>Code Reviews and Vulnerability Assessments</a:t>
          </a:r>
          <a:r>
            <a:rPr lang="en-US" sz="1200" kern="1200" dirty="0"/>
            <a:t>: Regular assessments to identify and mitigate security weaknesses.</a:t>
          </a:r>
        </a:p>
        <a:p>
          <a:pPr marL="114300" lvl="1" indent="-114300" algn="l" defTabSz="533400">
            <a:lnSpc>
              <a:spcPct val="90000"/>
            </a:lnSpc>
            <a:spcBef>
              <a:spcPct val="0"/>
            </a:spcBef>
            <a:spcAft>
              <a:spcPct val="15000"/>
            </a:spcAft>
            <a:buChar char="•"/>
          </a:pPr>
          <a:r>
            <a:rPr lang="en-US" sz="1200" b="1" kern="1200" dirty="0"/>
            <a:t>Secure Coding Guidelines</a:t>
          </a:r>
          <a:r>
            <a:rPr lang="en-US" sz="1200" kern="1200" dirty="0"/>
            <a:t>: Adherence to industry standards like OWASP Top Ten.</a:t>
          </a:r>
        </a:p>
      </dsp:txBody>
      <dsp:txXfrm rot="5400000">
        <a:off x="3943254" y="951155"/>
        <a:ext cx="1831915" cy="2853466"/>
      </dsp:txXfrm>
    </dsp:sp>
    <dsp:sp modelId="{9090B9C8-0A79-4D93-BB91-5600334B5E55}">
      <dsp:nvSpPr>
        <dsp:cNvPr id="0" name=""/>
        <dsp:cNvSpPr/>
      </dsp:nvSpPr>
      <dsp:spPr>
        <a:xfrm rot="16200000">
          <a:off x="4450633" y="1461930"/>
          <a:ext cx="4755776" cy="1831915"/>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0" rIns="100443" bIns="0" numCol="1" spcCol="1270" anchor="t" anchorCtr="0">
          <a:noAutofit/>
        </a:bodyPr>
        <a:lstStyle/>
        <a:p>
          <a:pPr marL="0" lvl="0" indent="0" algn="l" defTabSz="711200" rtl="0">
            <a:lnSpc>
              <a:spcPct val="90000"/>
            </a:lnSpc>
            <a:spcBef>
              <a:spcPct val="0"/>
            </a:spcBef>
            <a:spcAft>
              <a:spcPct val="35000"/>
            </a:spcAft>
            <a:buNone/>
          </a:pPr>
          <a:r>
            <a:rPr lang="en-US" sz="1600" b="1" kern="1200" dirty="0">
              <a:latin typeface="Calibri Light" panose="020F0302020204030204"/>
            </a:rPr>
            <a:t> </a:t>
          </a:r>
          <a:r>
            <a:rPr lang="en-US" sz="1600" b="1" kern="1200" dirty="0"/>
            <a:t>Infrastructure Security</a:t>
          </a:r>
          <a:endParaRPr lang="en-US" sz="1600" kern="1200" dirty="0"/>
        </a:p>
        <a:p>
          <a:pPr marL="114300" lvl="1" indent="-114300" algn="l" defTabSz="533400">
            <a:lnSpc>
              <a:spcPct val="90000"/>
            </a:lnSpc>
            <a:spcBef>
              <a:spcPct val="0"/>
            </a:spcBef>
            <a:spcAft>
              <a:spcPct val="15000"/>
            </a:spcAft>
            <a:buChar char="•"/>
          </a:pPr>
          <a:r>
            <a:rPr lang="en-US" sz="1200" b="1" kern="1200" dirty="0"/>
            <a:t>Azure Security Center</a:t>
          </a:r>
          <a:r>
            <a:rPr lang="en-US" sz="1200" kern="1200" dirty="0"/>
            <a:t>: Continuous monitoring and threat detection.</a:t>
          </a:r>
        </a:p>
        <a:p>
          <a:pPr marL="114300" lvl="1" indent="-114300" algn="l" defTabSz="533400" rtl="0">
            <a:lnSpc>
              <a:spcPct val="90000"/>
            </a:lnSpc>
            <a:spcBef>
              <a:spcPct val="0"/>
            </a:spcBef>
            <a:spcAft>
              <a:spcPct val="15000"/>
            </a:spcAft>
            <a:buChar char="•"/>
          </a:pPr>
          <a:r>
            <a:rPr lang="en-US" sz="1200" b="1" kern="1200" dirty="0">
              <a:latin typeface="Calibri Light" panose="020F0302020204030204"/>
            </a:rPr>
            <a:t> </a:t>
          </a:r>
          <a:r>
            <a:rPr lang="en-US" sz="1200" b="1" kern="1200" dirty="0"/>
            <a:t>Network Security</a:t>
          </a:r>
          <a:r>
            <a:rPr lang="en-US" sz="1200" kern="1200" dirty="0"/>
            <a:t>: Network security groups (NSGs), virtual network peering, and Azure Firewall.</a:t>
          </a:r>
        </a:p>
      </dsp:txBody>
      <dsp:txXfrm rot="5400000">
        <a:off x="5912563" y="951155"/>
        <a:ext cx="1831915" cy="2853466"/>
      </dsp:txXfrm>
    </dsp:sp>
    <dsp:sp modelId="{A5CAE56C-EA3C-4AD3-AB57-B17AD96E4454}">
      <dsp:nvSpPr>
        <dsp:cNvPr id="0" name=""/>
        <dsp:cNvSpPr/>
      </dsp:nvSpPr>
      <dsp:spPr>
        <a:xfrm rot="16200000">
          <a:off x="6419942" y="1461930"/>
          <a:ext cx="4755776" cy="1831915"/>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0" rIns="100443" bIns="0" numCol="1" spcCol="1270" anchor="t" anchorCtr="0">
          <a:noAutofit/>
        </a:bodyPr>
        <a:lstStyle/>
        <a:p>
          <a:pPr marL="0" lvl="0" indent="0" algn="l" defTabSz="711200" rtl="0">
            <a:lnSpc>
              <a:spcPct val="90000"/>
            </a:lnSpc>
            <a:spcBef>
              <a:spcPct val="0"/>
            </a:spcBef>
            <a:spcAft>
              <a:spcPct val="35000"/>
            </a:spcAft>
            <a:buNone/>
          </a:pPr>
          <a:r>
            <a:rPr lang="en-US" sz="1600" b="1" kern="1200" dirty="0">
              <a:latin typeface="Calibri Light" panose="020F0302020204030204"/>
            </a:rPr>
            <a:t> </a:t>
          </a:r>
          <a:r>
            <a:rPr lang="en-US" sz="1600" b="1" kern="1200" dirty="0"/>
            <a:t>Compliance and Data Privacy</a:t>
          </a:r>
          <a:endParaRPr lang="en-US" sz="1600" kern="1200" dirty="0"/>
        </a:p>
        <a:p>
          <a:pPr marL="114300" lvl="1" indent="-114300" algn="l" defTabSz="533400" rtl="0">
            <a:lnSpc>
              <a:spcPct val="90000"/>
            </a:lnSpc>
            <a:spcBef>
              <a:spcPct val="0"/>
            </a:spcBef>
            <a:spcAft>
              <a:spcPct val="15000"/>
            </a:spcAft>
            <a:buChar char="•"/>
          </a:pPr>
          <a:r>
            <a:rPr lang="en-US" sz="1200" b="1" kern="1200" dirty="0"/>
            <a:t>Regulatory Compliance</a:t>
          </a:r>
          <a:r>
            <a:rPr lang="en-US" sz="1200" kern="1200" dirty="0"/>
            <a:t>: Adherence to GDPR, PCI-DSS standards.</a:t>
          </a:r>
        </a:p>
        <a:p>
          <a:pPr marL="114300" lvl="1" indent="-114300" algn="l" defTabSz="533400" rtl="0">
            <a:lnSpc>
              <a:spcPct val="90000"/>
            </a:lnSpc>
            <a:spcBef>
              <a:spcPct val="0"/>
            </a:spcBef>
            <a:spcAft>
              <a:spcPct val="15000"/>
            </a:spcAft>
            <a:buChar char="•"/>
          </a:pPr>
          <a:r>
            <a:rPr lang="en-US" sz="1200" b="1" kern="1200" dirty="0">
              <a:latin typeface="Calibri Light" panose="020F0302020204030204"/>
            </a:rPr>
            <a:t> </a:t>
          </a:r>
          <a:r>
            <a:rPr lang="en-US" sz="1200" b="1" kern="1200" dirty="0"/>
            <a:t>Data Minimization</a:t>
          </a:r>
          <a:r>
            <a:rPr lang="en-US" sz="1200" kern="1200" dirty="0"/>
            <a:t>: Collection and processing of only necessary data, with retention policies.</a:t>
          </a:r>
        </a:p>
      </dsp:txBody>
      <dsp:txXfrm rot="5400000">
        <a:off x="7881872" y="951155"/>
        <a:ext cx="1831915" cy="2853466"/>
      </dsp:txXfrm>
    </dsp:sp>
    <dsp:sp modelId="{1A816D97-8F27-4D3A-B69D-318283BB3049}">
      <dsp:nvSpPr>
        <dsp:cNvPr id="0" name=""/>
        <dsp:cNvSpPr/>
      </dsp:nvSpPr>
      <dsp:spPr>
        <a:xfrm rot="16200000">
          <a:off x="8389251" y="1461930"/>
          <a:ext cx="4755776" cy="1831915"/>
        </a:xfrm>
        <a:prstGeom prst="flowChartManualOperati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0" rIns="100443" bIns="0" numCol="1" spcCol="1270" anchor="t" anchorCtr="0">
          <a:noAutofit/>
        </a:bodyPr>
        <a:lstStyle/>
        <a:p>
          <a:pPr marL="0" lvl="0" indent="0" algn="l" defTabSz="711200" rtl="0">
            <a:lnSpc>
              <a:spcPct val="90000"/>
            </a:lnSpc>
            <a:spcBef>
              <a:spcPct val="0"/>
            </a:spcBef>
            <a:spcAft>
              <a:spcPct val="35000"/>
            </a:spcAft>
            <a:buNone/>
          </a:pPr>
          <a:r>
            <a:rPr lang="en-US" sz="1600" b="1" kern="1200" dirty="0">
              <a:latin typeface="Calibri Light" panose="020F0302020204030204"/>
            </a:rPr>
            <a:t> </a:t>
          </a:r>
          <a:r>
            <a:rPr lang="en-US" sz="1600" b="1" kern="1200" dirty="0"/>
            <a:t>Incident Response and Monitoring</a:t>
          </a:r>
          <a:endParaRPr lang="en-US" sz="1600" kern="1200" dirty="0"/>
        </a:p>
        <a:p>
          <a:pPr marL="114300" lvl="1" indent="-114300" algn="l" defTabSz="533400">
            <a:lnSpc>
              <a:spcPct val="90000"/>
            </a:lnSpc>
            <a:spcBef>
              <a:spcPct val="0"/>
            </a:spcBef>
            <a:spcAft>
              <a:spcPct val="15000"/>
            </a:spcAft>
            <a:buChar char="•"/>
          </a:pPr>
          <a:r>
            <a:rPr lang="en-US" sz="1200" b="1" kern="1200" dirty="0"/>
            <a:t>Logging and Monitoring</a:t>
          </a:r>
          <a:r>
            <a:rPr lang="en-US" sz="1200" kern="1200" dirty="0"/>
            <a:t>: Comprehensive capabilities through Azure Monitor and Application Insights.</a:t>
          </a:r>
        </a:p>
        <a:p>
          <a:pPr marL="114300" lvl="1" indent="-114300" algn="l" defTabSz="533400" rtl="0">
            <a:lnSpc>
              <a:spcPct val="90000"/>
            </a:lnSpc>
            <a:spcBef>
              <a:spcPct val="0"/>
            </a:spcBef>
            <a:spcAft>
              <a:spcPct val="15000"/>
            </a:spcAft>
            <a:buChar char="•"/>
          </a:pPr>
          <a:r>
            <a:rPr lang="en-US" sz="1200" b="1" kern="1200" dirty="0">
              <a:latin typeface="Calibri Light" panose="020F0302020204030204"/>
            </a:rPr>
            <a:t> </a:t>
          </a:r>
          <a:r>
            <a:rPr lang="en-US" sz="1200" b="1" kern="1200" dirty="0"/>
            <a:t>Incident Response Plan</a:t>
          </a:r>
          <a:r>
            <a:rPr lang="en-US" sz="1200" kern="1200" dirty="0"/>
            <a:t>: Procedures for detecting, responding to, and recovering from security incidents.</a:t>
          </a:r>
        </a:p>
      </dsp:txBody>
      <dsp:txXfrm rot="5400000">
        <a:off x="9851181" y="951155"/>
        <a:ext cx="1831915" cy="2853466"/>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A72D72-A6E1-4F73-8CA6-788C1C2C2C21}">
      <dsp:nvSpPr>
        <dsp:cNvPr id="0" name=""/>
        <dsp:cNvSpPr/>
      </dsp:nvSpPr>
      <dsp:spPr>
        <a:xfrm>
          <a:off x="3092" y="230261"/>
          <a:ext cx="1643163" cy="40191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44704" rIns="78232" bIns="44704" numCol="1" spcCol="1270" anchor="ctr" anchorCtr="0">
          <a:noAutofit/>
        </a:bodyPr>
        <a:lstStyle/>
        <a:p>
          <a:pPr marL="0" lvl="0" indent="0" algn="l" defTabSz="488950">
            <a:lnSpc>
              <a:spcPct val="90000"/>
            </a:lnSpc>
            <a:spcBef>
              <a:spcPct val="0"/>
            </a:spcBef>
            <a:spcAft>
              <a:spcPct val="35000"/>
            </a:spcAft>
            <a:buNone/>
          </a:pPr>
          <a:r>
            <a:rPr lang="en-US" sz="1100" b="1" kern="1200"/>
            <a:t>Enhanced Personalization</a:t>
          </a:r>
          <a:endParaRPr lang="en-US" sz="1100" kern="1200" dirty="0">
            <a:latin typeface="Calibri Light" panose="020F0302020204030204"/>
          </a:endParaRPr>
        </a:p>
      </dsp:txBody>
      <dsp:txXfrm>
        <a:off x="3092" y="230261"/>
        <a:ext cx="1643163" cy="401916"/>
      </dsp:txXfrm>
    </dsp:sp>
    <dsp:sp modelId="{D7E594C2-7E7C-4112-B2BB-611F62210AD0}">
      <dsp:nvSpPr>
        <dsp:cNvPr id="0" name=""/>
        <dsp:cNvSpPr/>
      </dsp:nvSpPr>
      <dsp:spPr>
        <a:xfrm>
          <a:off x="3092" y="632177"/>
          <a:ext cx="1643163" cy="279516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b="1" kern="1200"/>
            <a:t>Behavioral Insights:</a:t>
          </a:r>
          <a:r>
            <a:rPr lang="en-US" sz="1100" kern="1200"/>
            <a:t> Utilize generative AI to analyze customer behavior patterns and preferences to offer hyper-personalized recommendations and services.</a:t>
          </a:r>
        </a:p>
        <a:p>
          <a:pPr marL="57150" lvl="1" indent="-57150" algn="l" defTabSz="488950">
            <a:lnSpc>
              <a:spcPct val="90000"/>
            </a:lnSpc>
            <a:spcBef>
              <a:spcPct val="0"/>
            </a:spcBef>
            <a:spcAft>
              <a:spcPct val="15000"/>
            </a:spcAft>
            <a:buChar char="•"/>
          </a:pPr>
          <a:r>
            <a:rPr lang="en-US" sz="1100" b="1" kern="1200"/>
            <a:t>Real-time Adaptation:</a:t>
          </a:r>
          <a:r>
            <a:rPr lang="en-US" sz="1100" kern="1200"/>
            <a:t> Continuously learn from user interactions to dynamically adjust responses and recommendations in real-time.</a:t>
          </a:r>
        </a:p>
      </dsp:txBody>
      <dsp:txXfrm>
        <a:off x="3092" y="632177"/>
        <a:ext cx="1643163" cy="2795160"/>
      </dsp:txXfrm>
    </dsp:sp>
    <dsp:sp modelId="{6CDE3E0C-35AE-4D4C-8D40-41726CB53352}">
      <dsp:nvSpPr>
        <dsp:cNvPr id="0" name=""/>
        <dsp:cNvSpPr/>
      </dsp:nvSpPr>
      <dsp:spPr>
        <a:xfrm>
          <a:off x="1876299" y="230261"/>
          <a:ext cx="1643163" cy="40191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44704" rIns="78232" bIns="44704" numCol="1" spcCol="1270" anchor="ctr" anchorCtr="0">
          <a:noAutofit/>
        </a:bodyPr>
        <a:lstStyle/>
        <a:p>
          <a:pPr marL="0" lvl="0" indent="0" algn="l" defTabSz="488950">
            <a:lnSpc>
              <a:spcPct val="90000"/>
            </a:lnSpc>
            <a:spcBef>
              <a:spcPct val="0"/>
            </a:spcBef>
            <a:spcAft>
              <a:spcPct val="35000"/>
            </a:spcAft>
            <a:buNone/>
          </a:pPr>
          <a:r>
            <a:rPr lang="en-US" sz="1100" b="1" kern="1200"/>
            <a:t>Multilingual Support and Accessibility</a:t>
          </a:r>
          <a:endParaRPr lang="en-US" sz="1100" kern="1200"/>
        </a:p>
      </dsp:txBody>
      <dsp:txXfrm>
        <a:off x="1876299" y="230261"/>
        <a:ext cx="1643163" cy="401916"/>
      </dsp:txXfrm>
    </dsp:sp>
    <dsp:sp modelId="{A1B4646E-8BA5-4ED2-9210-8AFA27F5B3F1}">
      <dsp:nvSpPr>
        <dsp:cNvPr id="0" name=""/>
        <dsp:cNvSpPr/>
      </dsp:nvSpPr>
      <dsp:spPr>
        <a:xfrm>
          <a:off x="1876299" y="632177"/>
          <a:ext cx="1643163" cy="279516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b="1" kern="1200"/>
            <a:t>Expanded Language Capabilities:</a:t>
          </a:r>
          <a:r>
            <a:rPr lang="en-US" sz="1100" kern="1200"/>
            <a:t> Extend support to over 60 languages for a truly global reach, enabling seamless communication with diverse customer bases.</a:t>
          </a:r>
        </a:p>
        <a:p>
          <a:pPr marL="57150" lvl="1" indent="-57150" algn="l" defTabSz="488950">
            <a:lnSpc>
              <a:spcPct val="90000"/>
            </a:lnSpc>
            <a:spcBef>
              <a:spcPct val="0"/>
            </a:spcBef>
            <a:spcAft>
              <a:spcPct val="15000"/>
            </a:spcAft>
            <a:buChar char="•"/>
          </a:pPr>
          <a:r>
            <a:rPr lang="en-US" sz="1100" b="1" kern="1200"/>
            <a:t>Voice Input and Output:</a:t>
          </a:r>
          <a:r>
            <a:rPr lang="en-US" sz="1100" kern="1200"/>
            <a:t> Integrate voice recognition for input and natural language generation for output, enhancing accessibility and user engagement.</a:t>
          </a:r>
        </a:p>
      </dsp:txBody>
      <dsp:txXfrm>
        <a:off x="1876299" y="632177"/>
        <a:ext cx="1643163" cy="2795160"/>
      </dsp:txXfrm>
    </dsp:sp>
    <dsp:sp modelId="{4CFCED14-9EB5-4439-887D-5957AA7493C5}">
      <dsp:nvSpPr>
        <dsp:cNvPr id="0" name=""/>
        <dsp:cNvSpPr/>
      </dsp:nvSpPr>
      <dsp:spPr>
        <a:xfrm>
          <a:off x="3749505" y="230261"/>
          <a:ext cx="1643163" cy="40191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44704" rIns="78232" bIns="44704" numCol="1" spcCol="1270" anchor="ctr" anchorCtr="0">
          <a:noAutofit/>
        </a:bodyPr>
        <a:lstStyle/>
        <a:p>
          <a:pPr marL="0" lvl="0" indent="0" algn="l" defTabSz="488950">
            <a:lnSpc>
              <a:spcPct val="90000"/>
            </a:lnSpc>
            <a:spcBef>
              <a:spcPct val="0"/>
            </a:spcBef>
            <a:spcAft>
              <a:spcPct val="35000"/>
            </a:spcAft>
            <a:buNone/>
          </a:pPr>
          <a:r>
            <a:rPr lang="en-US" sz="1100" b="1" kern="1200"/>
            <a:t>Advanced Decision Support</a:t>
          </a:r>
          <a:endParaRPr lang="en-US" sz="1100" kern="1200"/>
        </a:p>
      </dsp:txBody>
      <dsp:txXfrm>
        <a:off x="3749505" y="230261"/>
        <a:ext cx="1643163" cy="401916"/>
      </dsp:txXfrm>
    </dsp:sp>
    <dsp:sp modelId="{B14F28D3-0F7D-4AEA-AC9A-0F75D6040299}">
      <dsp:nvSpPr>
        <dsp:cNvPr id="0" name=""/>
        <dsp:cNvSpPr/>
      </dsp:nvSpPr>
      <dsp:spPr>
        <a:xfrm>
          <a:off x="3749505" y="632177"/>
          <a:ext cx="1643163" cy="279516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b="1" kern="1200"/>
            <a:t>Predictive Analytics:</a:t>
          </a:r>
          <a:r>
            <a:rPr lang="en-US" sz="1100" kern="1200"/>
            <a:t> Leverage generative AI for predictive modeling to anticipate customer needs, financial trends, and market dynamics for proactive decision-making.</a:t>
          </a:r>
        </a:p>
        <a:p>
          <a:pPr marL="57150" lvl="1" indent="-57150" algn="l" defTabSz="488950">
            <a:lnSpc>
              <a:spcPct val="90000"/>
            </a:lnSpc>
            <a:spcBef>
              <a:spcPct val="0"/>
            </a:spcBef>
            <a:spcAft>
              <a:spcPct val="15000"/>
            </a:spcAft>
            <a:buChar char="•"/>
          </a:pPr>
          <a:r>
            <a:rPr lang="en-US" sz="1100" b="1" kern="1200"/>
            <a:t>Scenario Simulation:</a:t>
          </a:r>
          <a:r>
            <a:rPr lang="en-US" sz="1100" kern="1200"/>
            <a:t> Simulate different financial scenarios based on user inputs to provide informed advice and optimize financial planning.</a:t>
          </a:r>
        </a:p>
      </dsp:txBody>
      <dsp:txXfrm>
        <a:off x="3749505" y="632177"/>
        <a:ext cx="1643163" cy="2795160"/>
      </dsp:txXfrm>
    </dsp:sp>
    <dsp:sp modelId="{88D56439-B190-4B50-B9A4-F1208F68D2B4}">
      <dsp:nvSpPr>
        <dsp:cNvPr id="0" name=""/>
        <dsp:cNvSpPr/>
      </dsp:nvSpPr>
      <dsp:spPr>
        <a:xfrm>
          <a:off x="5622711" y="230261"/>
          <a:ext cx="1643163" cy="40191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44704" rIns="78232" bIns="44704" numCol="1" spcCol="1270" anchor="ctr" anchorCtr="0">
          <a:noAutofit/>
        </a:bodyPr>
        <a:lstStyle/>
        <a:p>
          <a:pPr marL="0" lvl="0" indent="0" algn="l" defTabSz="488950">
            <a:lnSpc>
              <a:spcPct val="90000"/>
            </a:lnSpc>
            <a:spcBef>
              <a:spcPct val="0"/>
            </a:spcBef>
            <a:spcAft>
              <a:spcPct val="35000"/>
            </a:spcAft>
            <a:buNone/>
          </a:pPr>
          <a:r>
            <a:rPr lang="en-US" sz="1100" b="1" kern="1200"/>
            <a:t>Augmented Intelligence in Banking Operations</a:t>
          </a:r>
          <a:endParaRPr lang="en-US" sz="1100" kern="1200"/>
        </a:p>
      </dsp:txBody>
      <dsp:txXfrm>
        <a:off x="5622711" y="230261"/>
        <a:ext cx="1643163" cy="401916"/>
      </dsp:txXfrm>
    </dsp:sp>
    <dsp:sp modelId="{D88A92B1-A6BA-4D38-9D1F-CF5DB522FE37}">
      <dsp:nvSpPr>
        <dsp:cNvPr id="0" name=""/>
        <dsp:cNvSpPr/>
      </dsp:nvSpPr>
      <dsp:spPr>
        <a:xfrm>
          <a:off x="5622711" y="632177"/>
          <a:ext cx="1643163" cy="279516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b="1" kern="1200"/>
            <a:t>Automated Document Handling:</a:t>
          </a:r>
          <a:r>
            <a:rPr lang="en-US" sz="1100" kern="1200"/>
            <a:t> Use RAG (Retrieval-Augmented Generation) to automate document processing, contract generation, and compliance checks.</a:t>
          </a:r>
        </a:p>
        <a:p>
          <a:pPr marL="57150" lvl="1" indent="-57150" algn="l" defTabSz="488950">
            <a:lnSpc>
              <a:spcPct val="90000"/>
            </a:lnSpc>
            <a:spcBef>
              <a:spcPct val="0"/>
            </a:spcBef>
            <a:spcAft>
              <a:spcPct val="15000"/>
            </a:spcAft>
            <a:buChar char="•"/>
          </a:pPr>
          <a:r>
            <a:rPr lang="en-US" sz="1100" b="1" kern="1200"/>
            <a:t>Operational Efficiency:</a:t>
          </a:r>
          <a:r>
            <a:rPr lang="en-US" sz="1100" kern="1200"/>
            <a:t> Streamline internal processes such as customer onboarding, KYC (Know Your Customer), and regulatory reporting through AI-driven automation.</a:t>
          </a:r>
        </a:p>
      </dsp:txBody>
      <dsp:txXfrm>
        <a:off x="5622711" y="632177"/>
        <a:ext cx="1643163" cy="2795160"/>
      </dsp:txXfrm>
    </dsp:sp>
    <dsp:sp modelId="{5E9DA8F8-828C-4F41-852E-B8DEE26F18EB}">
      <dsp:nvSpPr>
        <dsp:cNvPr id="0" name=""/>
        <dsp:cNvSpPr/>
      </dsp:nvSpPr>
      <dsp:spPr>
        <a:xfrm>
          <a:off x="7495918" y="230261"/>
          <a:ext cx="1643163" cy="40191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44704" rIns="78232" bIns="44704" numCol="1" spcCol="1270" anchor="ctr" anchorCtr="0">
          <a:noAutofit/>
        </a:bodyPr>
        <a:lstStyle/>
        <a:p>
          <a:pPr marL="0" lvl="0" indent="0" algn="l" defTabSz="488950">
            <a:lnSpc>
              <a:spcPct val="90000"/>
            </a:lnSpc>
            <a:spcBef>
              <a:spcPct val="0"/>
            </a:spcBef>
            <a:spcAft>
              <a:spcPct val="35000"/>
            </a:spcAft>
            <a:buNone/>
          </a:pPr>
          <a:r>
            <a:rPr lang="en-US" sz="1100" b="1" kern="1200"/>
            <a:t>Cross-platform Integration</a:t>
          </a:r>
          <a:endParaRPr lang="en-US" sz="1100" kern="1200"/>
        </a:p>
      </dsp:txBody>
      <dsp:txXfrm>
        <a:off x="7495918" y="230261"/>
        <a:ext cx="1643163" cy="401916"/>
      </dsp:txXfrm>
    </dsp:sp>
    <dsp:sp modelId="{D11CD8C8-8D5F-4323-A9A7-971428ECE3EC}">
      <dsp:nvSpPr>
        <dsp:cNvPr id="0" name=""/>
        <dsp:cNvSpPr/>
      </dsp:nvSpPr>
      <dsp:spPr>
        <a:xfrm>
          <a:off x="7495918" y="632177"/>
          <a:ext cx="1643163" cy="279516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b="1" kern="1200"/>
            <a:t>Omnichannel Engagement:</a:t>
          </a:r>
          <a:r>
            <a:rPr lang="en-US" sz="1100" kern="1200"/>
            <a:t> Expand integration across web, mobile apps, social media platforms, and messaging apps like WhatsApp for consistent and unified customer experiences.</a:t>
          </a:r>
        </a:p>
        <a:p>
          <a:pPr marL="57150" lvl="1" indent="-57150" algn="l" defTabSz="488950">
            <a:lnSpc>
              <a:spcPct val="90000"/>
            </a:lnSpc>
            <a:spcBef>
              <a:spcPct val="0"/>
            </a:spcBef>
            <a:spcAft>
              <a:spcPct val="15000"/>
            </a:spcAft>
            <a:buChar char="•"/>
          </a:pPr>
          <a:r>
            <a:rPr lang="en-US" sz="1100" b="1" kern="1200"/>
            <a:t>IoT and Wearable Integration:</a:t>
          </a:r>
          <a:r>
            <a:rPr lang="en-US" sz="1100" kern="1200"/>
            <a:t> Explore integration with IoT devices and wearables to gather real-time customer data and enhance personalized services.</a:t>
          </a:r>
        </a:p>
      </dsp:txBody>
      <dsp:txXfrm>
        <a:off x="7495918" y="632177"/>
        <a:ext cx="1643163" cy="2795160"/>
      </dsp:txXfrm>
    </dsp:sp>
    <dsp:sp modelId="{3FB71F6B-42D4-4113-9D7B-78F2AFFEA2B0}">
      <dsp:nvSpPr>
        <dsp:cNvPr id="0" name=""/>
        <dsp:cNvSpPr/>
      </dsp:nvSpPr>
      <dsp:spPr>
        <a:xfrm>
          <a:off x="9369124" y="230261"/>
          <a:ext cx="1643163" cy="40191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44704" rIns="78232" bIns="44704" numCol="1" spcCol="1270" anchor="ctr" anchorCtr="0">
          <a:noAutofit/>
        </a:bodyPr>
        <a:lstStyle/>
        <a:p>
          <a:pPr marL="0" lvl="0" indent="0" algn="l" defTabSz="488950">
            <a:lnSpc>
              <a:spcPct val="90000"/>
            </a:lnSpc>
            <a:spcBef>
              <a:spcPct val="0"/>
            </a:spcBef>
            <a:spcAft>
              <a:spcPct val="35000"/>
            </a:spcAft>
            <a:buNone/>
          </a:pPr>
          <a:r>
            <a:rPr lang="en-US" sz="1100" b="1" kern="1200"/>
            <a:t>Continuous Learning and Adaptation</a:t>
          </a:r>
          <a:endParaRPr lang="en-US" sz="1100" kern="1200"/>
        </a:p>
      </dsp:txBody>
      <dsp:txXfrm>
        <a:off x="9369124" y="230261"/>
        <a:ext cx="1643163" cy="401916"/>
      </dsp:txXfrm>
    </dsp:sp>
    <dsp:sp modelId="{F2347CE4-E0EF-4667-92B6-BE7AD675AD09}">
      <dsp:nvSpPr>
        <dsp:cNvPr id="0" name=""/>
        <dsp:cNvSpPr/>
      </dsp:nvSpPr>
      <dsp:spPr>
        <a:xfrm>
          <a:off x="9369124" y="632177"/>
          <a:ext cx="1643163" cy="279516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b="1" kern="1200"/>
            <a:t>Adaptive Learning Models:</a:t>
          </a:r>
          <a:r>
            <a:rPr lang="en-US" sz="1100" kern="1200"/>
            <a:t> Implement AI algorithms that continually learn from user feedback, industry trends, and regulatory changes to enhance service quality and compliance.</a:t>
          </a:r>
        </a:p>
        <a:p>
          <a:pPr marL="57150" lvl="1" indent="-57150" algn="l" defTabSz="488950">
            <a:lnSpc>
              <a:spcPct val="90000"/>
            </a:lnSpc>
            <a:spcBef>
              <a:spcPct val="0"/>
            </a:spcBef>
            <a:spcAft>
              <a:spcPct val="15000"/>
            </a:spcAft>
            <a:buChar char="•"/>
          </a:pPr>
          <a:r>
            <a:rPr lang="en-US" sz="1100" b="1" kern="1200" dirty="0"/>
            <a:t>Ethical AI Practices:</a:t>
          </a:r>
          <a:r>
            <a:rPr lang="en-US" sz="1100" kern="1200" dirty="0"/>
            <a:t> Ensure AI models uphold ethical standards, transparency, and fairness in decision-making processes to build trust and mitigate bias</a:t>
          </a:r>
        </a:p>
      </dsp:txBody>
      <dsp:txXfrm>
        <a:off x="9369124" y="632177"/>
        <a:ext cx="1643163" cy="27951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1A0A4C-4536-4878-9DC8-E396EB269AAF}">
      <dsp:nvSpPr>
        <dsp:cNvPr id="0" name=""/>
        <dsp:cNvSpPr/>
      </dsp:nvSpPr>
      <dsp:spPr>
        <a:xfrm>
          <a:off x="0" y="295289"/>
          <a:ext cx="4572000" cy="641024"/>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4838" tIns="229108" rIns="354838" bIns="78232" numCol="1" spcCol="1270" anchor="t" anchorCtr="0">
          <a:noAutofit/>
        </a:bodyPr>
        <a:lstStyle/>
        <a:p>
          <a:pPr marL="57150" lvl="1" indent="-57150" algn="l" defTabSz="488950">
            <a:lnSpc>
              <a:spcPct val="90000"/>
            </a:lnSpc>
            <a:spcBef>
              <a:spcPct val="0"/>
            </a:spcBef>
            <a:spcAft>
              <a:spcPct val="15000"/>
            </a:spcAft>
            <a:buChar char="•"/>
          </a:pPr>
          <a:r>
            <a:rPr lang="en-US" sz="1100" kern="1200"/>
            <a:t>Rule-based interactions</a:t>
          </a:r>
        </a:p>
        <a:p>
          <a:pPr marL="57150" lvl="1" indent="-57150" algn="l" defTabSz="488950">
            <a:lnSpc>
              <a:spcPct val="90000"/>
            </a:lnSpc>
            <a:spcBef>
              <a:spcPct val="0"/>
            </a:spcBef>
            <a:spcAft>
              <a:spcPct val="15000"/>
            </a:spcAft>
            <a:buChar char="•"/>
          </a:pPr>
          <a:r>
            <a:rPr lang="en-US" sz="1100" kern="1200"/>
            <a:t>Limited contextual understanding</a:t>
          </a:r>
        </a:p>
      </dsp:txBody>
      <dsp:txXfrm>
        <a:off x="0" y="295289"/>
        <a:ext cx="4572000" cy="641024"/>
      </dsp:txXfrm>
    </dsp:sp>
    <dsp:sp modelId="{7B25740D-18A6-4D36-B9B5-DC8BA83FD6FB}">
      <dsp:nvSpPr>
        <dsp:cNvPr id="0" name=""/>
        <dsp:cNvSpPr/>
      </dsp:nvSpPr>
      <dsp:spPr>
        <a:xfrm>
          <a:off x="228600" y="132929"/>
          <a:ext cx="3200400"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68" tIns="0" rIns="120968" bIns="0" numCol="1" spcCol="1270" anchor="ctr" anchorCtr="0">
          <a:noAutofit/>
        </a:bodyPr>
        <a:lstStyle/>
        <a:p>
          <a:pPr marL="0" lvl="0" indent="0" algn="l" defTabSz="488950" rtl="0">
            <a:lnSpc>
              <a:spcPct val="90000"/>
            </a:lnSpc>
            <a:spcBef>
              <a:spcPct val="0"/>
            </a:spcBef>
            <a:spcAft>
              <a:spcPct val="35000"/>
            </a:spcAft>
            <a:buNone/>
          </a:pPr>
          <a:r>
            <a:rPr lang="en-US" sz="1100" b="1" kern="1200" dirty="0">
              <a:latin typeface="Calibri Light" panose="020F0302020204030204"/>
            </a:rPr>
            <a:t> </a:t>
          </a:r>
          <a:r>
            <a:rPr lang="en-US" sz="1100" b="1" kern="1200" dirty="0"/>
            <a:t>Traditional Chatbots</a:t>
          </a:r>
          <a:endParaRPr lang="en-US" sz="1100" kern="1200" dirty="0">
            <a:latin typeface="Calibri Light" panose="020F0302020204030204"/>
          </a:endParaRPr>
        </a:p>
      </dsp:txBody>
      <dsp:txXfrm>
        <a:off x="244452" y="148781"/>
        <a:ext cx="3168696" cy="293016"/>
      </dsp:txXfrm>
    </dsp:sp>
    <dsp:sp modelId="{B52E717A-9653-4B27-A267-260554D597F3}">
      <dsp:nvSpPr>
        <dsp:cNvPr id="0" name=""/>
        <dsp:cNvSpPr/>
      </dsp:nvSpPr>
      <dsp:spPr>
        <a:xfrm>
          <a:off x="0" y="1158075"/>
          <a:ext cx="4572000" cy="641024"/>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4838" tIns="229108" rIns="354838" bIns="78232" numCol="1" spcCol="1270" anchor="t" anchorCtr="0">
          <a:noAutofit/>
        </a:bodyPr>
        <a:lstStyle/>
        <a:p>
          <a:pPr marL="57150" lvl="1" indent="-57150" algn="l" defTabSz="488950">
            <a:lnSpc>
              <a:spcPct val="90000"/>
            </a:lnSpc>
            <a:spcBef>
              <a:spcPct val="0"/>
            </a:spcBef>
            <a:spcAft>
              <a:spcPct val="15000"/>
            </a:spcAft>
            <a:buChar char="•"/>
          </a:pPr>
          <a:r>
            <a:rPr lang="en-US" sz="1100" kern="1200"/>
            <a:t>Predefined templates</a:t>
          </a:r>
        </a:p>
        <a:p>
          <a:pPr marL="57150" lvl="1" indent="-57150" algn="l" defTabSz="488950">
            <a:lnSpc>
              <a:spcPct val="90000"/>
            </a:lnSpc>
            <a:spcBef>
              <a:spcPct val="0"/>
            </a:spcBef>
            <a:spcAft>
              <a:spcPct val="15000"/>
            </a:spcAft>
            <a:buChar char="•"/>
          </a:pPr>
          <a:r>
            <a:rPr lang="en-US" sz="1100" kern="1200" dirty="0"/>
            <a:t>Manual integration with existing systems</a:t>
          </a:r>
        </a:p>
      </dsp:txBody>
      <dsp:txXfrm>
        <a:off x="0" y="1158075"/>
        <a:ext cx="4572000" cy="641024"/>
      </dsp:txXfrm>
    </dsp:sp>
    <dsp:sp modelId="{11E01CEA-6231-4003-A9CA-8D5D69E2C4BB}">
      <dsp:nvSpPr>
        <dsp:cNvPr id="0" name=""/>
        <dsp:cNvSpPr/>
      </dsp:nvSpPr>
      <dsp:spPr>
        <a:xfrm>
          <a:off x="228600" y="995715"/>
          <a:ext cx="3200400"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68" tIns="0" rIns="120968" bIns="0" numCol="1" spcCol="1270" anchor="ctr" anchorCtr="0">
          <a:noAutofit/>
        </a:bodyPr>
        <a:lstStyle/>
        <a:p>
          <a:pPr marL="0" lvl="0" indent="0" algn="l" defTabSz="488950">
            <a:lnSpc>
              <a:spcPct val="90000"/>
            </a:lnSpc>
            <a:spcBef>
              <a:spcPct val="0"/>
            </a:spcBef>
            <a:spcAft>
              <a:spcPct val="35000"/>
            </a:spcAft>
            <a:buNone/>
          </a:pPr>
          <a:r>
            <a:rPr lang="en-US" sz="1100" b="1" kern="1200"/>
            <a:t>Customer Service Platforms</a:t>
          </a:r>
          <a:endParaRPr lang="en-US" sz="1100" kern="1200"/>
        </a:p>
      </dsp:txBody>
      <dsp:txXfrm>
        <a:off x="244452" y="1011567"/>
        <a:ext cx="3168696" cy="293016"/>
      </dsp:txXfrm>
    </dsp:sp>
    <dsp:sp modelId="{39EA3C2E-82BC-46C6-B707-7077E2BDFFD4}">
      <dsp:nvSpPr>
        <dsp:cNvPr id="0" name=""/>
        <dsp:cNvSpPr/>
      </dsp:nvSpPr>
      <dsp:spPr>
        <a:xfrm>
          <a:off x="0" y="2020860"/>
          <a:ext cx="4572000" cy="641024"/>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4838" tIns="229108" rIns="354838" bIns="78232" numCol="1" spcCol="1270" anchor="t" anchorCtr="0">
          <a:noAutofit/>
        </a:bodyPr>
        <a:lstStyle/>
        <a:p>
          <a:pPr marL="57150" lvl="1" indent="-57150" algn="l" defTabSz="488950">
            <a:lnSpc>
              <a:spcPct val="90000"/>
            </a:lnSpc>
            <a:spcBef>
              <a:spcPct val="0"/>
            </a:spcBef>
            <a:spcAft>
              <a:spcPct val="15000"/>
            </a:spcAft>
            <a:buChar char="•"/>
          </a:pPr>
          <a:r>
            <a:rPr lang="en-US" sz="1100" kern="1200" dirty="0"/>
            <a:t>Limited to text-based interactions</a:t>
          </a:r>
        </a:p>
        <a:p>
          <a:pPr marL="57150" lvl="1" indent="-57150" algn="l" defTabSz="488950">
            <a:lnSpc>
              <a:spcPct val="90000"/>
            </a:lnSpc>
            <a:spcBef>
              <a:spcPct val="0"/>
            </a:spcBef>
            <a:spcAft>
              <a:spcPct val="15000"/>
            </a:spcAft>
            <a:buChar char="•"/>
          </a:pPr>
          <a:r>
            <a:rPr lang="en-US" sz="1100" kern="1200">
              <a:latin typeface="Calibri Light" panose="020F0302020204030204"/>
            </a:rPr>
            <a:t>intent</a:t>
          </a:r>
          <a:r>
            <a:rPr lang="en-US" sz="1100" kern="1200"/>
            <a:t> recognition</a:t>
          </a:r>
        </a:p>
      </dsp:txBody>
      <dsp:txXfrm>
        <a:off x="0" y="2020860"/>
        <a:ext cx="4572000" cy="641024"/>
      </dsp:txXfrm>
    </dsp:sp>
    <dsp:sp modelId="{212E4359-C571-4B33-9EC2-88F6635435A8}">
      <dsp:nvSpPr>
        <dsp:cNvPr id="0" name=""/>
        <dsp:cNvSpPr/>
      </dsp:nvSpPr>
      <dsp:spPr>
        <a:xfrm>
          <a:off x="228600" y="1858499"/>
          <a:ext cx="3200400"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68" tIns="0" rIns="120968" bIns="0" numCol="1" spcCol="1270" anchor="ctr" anchorCtr="0">
          <a:noAutofit/>
        </a:bodyPr>
        <a:lstStyle/>
        <a:p>
          <a:pPr marL="0" lvl="0" indent="0" algn="l" defTabSz="488950">
            <a:lnSpc>
              <a:spcPct val="90000"/>
            </a:lnSpc>
            <a:spcBef>
              <a:spcPct val="0"/>
            </a:spcBef>
            <a:spcAft>
              <a:spcPct val="35000"/>
            </a:spcAft>
            <a:buNone/>
          </a:pPr>
          <a:r>
            <a:rPr lang="en-US" sz="1100" b="1" kern="1200" dirty="0">
              <a:latin typeface="Calibri Light" panose="020F0302020204030204"/>
            </a:rPr>
            <a:t>NLP</a:t>
          </a:r>
          <a:r>
            <a:rPr lang="en-US" sz="1100" b="1" kern="1200" dirty="0"/>
            <a:t> Chatbots</a:t>
          </a:r>
          <a:endParaRPr lang="en-US" sz="1100" kern="1200" dirty="0"/>
        </a:p>
      </dsp:txBody>
      <dsp:txXfrm>
        <a:off x="244452" y="1874351"/>
        <a:ext cx="3168696" cy="293016"/>
      </dsp:txXfrm>
    </dsp:sp>
    <dsp:sp modelId="{518F82A1-4E6B-4D76-853E-3FC3946636CB}">
      <dsp:nvSpPr>
        <dsp:cNvPr id="0" name=""/>
        <dsp:cNvSpPr/>
      </dsp:nvSpPr>
      <dsp:spPr>
        <a:xfrm>
          <a:off x="0" y="2883644"/>
          <a:ext cx="4572000" cy="641024"/>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4838" tIns="229108" rIns="354838" bIns="78232" numCol="1" spcCol="1270" anchor="t" anchorCtr="0">
          <a:noAutofit/>
        </a:bodyPr>
        <a:lstStyle/>
        <a:p>
          <a:pPr marL="57150" lvl="1" indent="-57150" algn="l" defTabSz="488950">
            <a:lnSpc>
              <a:spcPct val="90000"/>
            </a:lnSpc>
            <a:spcBef>
              <a:spcPct val="0"/>
            </a:spcBef>
            <a:spcAft>
              <a:spcPct val="15000"/>
            </a:spcAft>
            <a:buChar char="•"/>
          </a:pPr>
          <a:r>
            <a:rPr lang="en-US" sz="1100" kern="1200" dirty="0"/>
            <a:t>Lack of multi-channel support</a:t>
          </a:r>
        </a:p>
        <a:p>
          <a:pPr marL="57150" lvl="1" indent="-57150" algn="l" defTabSz="488950">
            <a:lnSpc>
              <a:spcPct val="90000"/>
            </a:lnSpc>
            <a:spcBef>
              <a:spcPct val="0"/>
            </a:spcBef>
            <a:spcAft>
              <a:spcPct val="15000"/>
            </a:spcAft>
            <a:buChar char="•"/>
          </a:pPr>
          <a:r>
            <a:rPr lang="en-US" sz="1100" kern="1200" dirty="0"/>
            <a:t>Limited personalization capabilities</a:t>
          </a:r>
        </a:p>
      </dsp:txBody>
      <dsp:txXfrm>
        <a:off x="0" y="2883644"/>
        <a:ext cx="4572000" cy="641024"/>
      </dsp:txXfrm>
    </dsp:sp>
    <dsp:sp modelId="{137163F7-1AE9-44B5-97E7-EDE7A3EE71ED}">
      <dsp:nvSpPr>
        <dsp:cNvPr id="0" name=""/>
        <dsp:cNvSpPr/>
      </dsp:nvSpPr>
      <dsp:spPr>
        <a:xfrm>
          <a:off x="228600" y="2721285"/>
          <a:ext cx="3200400"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68" tIns="0" rIns="120968" bIns="0" numCol="1" spcCol="1270" anchor="ctr" anchorCtr="0">
          <a:noAutofit/>
        </a:bodyPr>
        <a:lstStyle/>
        <a:p>
          <a:pPr marL="0" lvl="0" indent="0" algn="l" defTabSz="488950">
            <a:lnSpc>
              <a:spcPct val="90000"/>
            </a:lnSpc>
            <a:spcBef>
              <a:spcPct val="0"/>
            </a:spcBef>
            <a:spcAft>
              <a:spcPct val="35000"/>
            </a:spcAft>
            <a:buNone/>
          </a:pPr>
          <a:r>
            <a:rPr lang="en-US" sz="1100" b="1" kern="1200" dirty="0"/>
            <a:t>Voice-Only Assistants</a:t>
          </a:r>
          <a:endParaRPr lang="en-US" sz="1100" kern="1200" dirty="0"/>
        </a:p>
      </dsp:txBody>
      <dsp:txXfrm>
        <a:off x="244452" y="2737137"/>
        <a:ext cx="3168696" cy="2930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7CE8E9-C371-41E5-B671-50618A4C6CA6}">
      <dsp:nvSpPr>
        <dsp:cNvPr id="0" name=""/>
        <dsp:cNvSpPr/>
      </dsp:nvSpPr>
      <dsp:spPr>
        <a:xfrm>
          <a:off x="0" y="25947"/>
          <a:ext cx="577102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IN" sz="1400" kern="1200" dirty="0">
              <a:latin typeface="Calibri"/>
              <a:cs typeface="Calibri"/>
            </a:rPr>
            <a:t> Azure App Service</a:t>
          </a:r>
          <a:endParaRPr lang="en-US" sz="1400" kern="1200" dirty="0"/>
        </a:p>
      </dsp:txBody>
      <dsp:txXfrm>
        <a:off x="16392" y="42339"/>
        <a:ext cx="5738245" cy="303006"/>
      </dsp:txXfrm>
    </dsp:sp>
    <dsp:sp modelId="{97166D12-451E-4689-9D8D-F5CD23F99989}">
      <dsp:nvSpPr>
        <dsp:cNvPr id="0" name=""/>
        <dsp:cNvSpPr/>
      </dsp:nvSpPr>
      <dsp:spPr>
        <a:xfrm>
          <a:off x="0" y="361737"/>
          <a:ext cx="5771029" cy="376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3230"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Hosting the web application and back-end services </a:t>
          </a:r>
          <a:endParaRPr lang="en-US" sz="1100" kern="1200" dirty="0"/>
        </a:p>
        <a:p>
          <a:pPr marL="57150" lvl="1" indent="-57150" algn="l" defTabSz="488950" rtl="0">
            <a:lnSpc>
              <a:spcPct val="90000"/>
            </a:lnSpc>
            <a:spcBef>
              <a:spcPct val="0"/>
            </a:spcBef>
            <a:spcAft>
              <a:spcPct val="20000"/>
            </a:spcAft>
            <a:buChar char="•"/>
          </a:pPr>
          <a:r>
            <a:rPr lang="en-IN" sz="1100" kern="1200" dirty="0">
              <a:latin typeface="Calibri"/>
              <a:cs typeface="Calibri"/>
            </a:rPr>
            <a:t>Scalable, fully managed platform for building, deploying, and scaling web apps.</a:t>
          </a:r>
        </a:p>
      </dsp:txBody>
      <dsp:txXfrm>
        <a:off x="0" y="361737"/>
        <a:ext cx="5771029" cy="376740"/>
      </dsp:txXfrm>
    </dsp:sp>
    <dsp:sp modelId="{B5DC2118-7EEA-4CE2-81FD-9E0F30AB2F68}">
      <dsp:nvSpPr>
        <dsp:cNvPr id="0" name=""/>
        <dsp:cNvSpPr/>
      </dsp:nvSpPr>
      <dsp:spPr>
        <a:xfrm>
          <a:off x="0" y="738477"/>
          <a:ext cx="577102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US" sz="1400" kern="1200" dirty="0">
              <a:latin typeface="Calibri Light" panose="020F0302020204030204"/>
            </a:rPr>
            <a:t> </a:t>
          </a:r>
          <a:r>
            <a:rPr lang="en-IN" sz="1400" kern="1200" dirty="0">
              <a:latin typeface="Calibri"/>
              <a:cs typeface="Calibri"/>
            </a:rPr>
            <a:t>Azure Bot Service</a:t>
          </a:r>
          <a:endParaRPr lang="en-US" sz="1400" kern="1200" dirty="0"/>
        </a:p>
      </dsp:txBody>
      <dsp:txXfrm>
        <a:off x="16392" y="754869"/>
        <a:ext cx="5738245" cy="303006"/>
      </dsp:txXfrm>
    </dsp:sp>
    <dsp:sp modelId="{2DEBFD07-C614-42C0-9BFC-54B6B675B844}">
      <dsp:nvSpPr>
        <dsp:cNvPr id="0" name=""/>
        <dsp:cNvSpPr/>
      </dsp:nvSpPr>
      <dsp:spPr>
        <a:xfrm>
          <a:off x="0" y="1074267"/>
          <a:ext cx="5771029" cy="536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3230"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 Developing, deploying, and managing the chatbot</a:t>
          </a:r>
        </a:p>
        <a:p>
          <a:pPr marL="57150" lvl="1" indent="-57150" algn="l" defTabSz="488950">
            <a:lnSpc>
              <a:spcPct val="90000"/>
            </a:lnSpc>
            <a:spcBef>
              <a:spcPct val="0"/>
            </a:spcBef>
            <a:spcAft>
              <a:spcPct val="20000"/>
            </a:spcAft>
            <a:buChar char="•"/>
          </a:pPr>
          <a:r>
            <a:rPr lang="en-IN" sz="1100" kern="1200" dirty="0">
              <a:latin typeface="Calibri"/>
              <a:cs typeface="Calibri"/>
            </a:rPr>
            <a:t>Integration with multiple channels (e.g., web, mobile), support for natural language understanding through integration with Azure AI Search Services</a:t>
          </a:r>
          <a:endParaRPr lang="en-IN" sz="1100" kern="1200" dirty="0"/>
        </a:p>
      </dsp:txBody>
      <dsp:txXfrm>
        <a:off x="0" y="1074267"/>
        <a:ext cx="5771029" cy="536130"/>
      </dsp:txXfrm>
    </dsp:sp>
    <dsp:sp modelId="{65C90FE2-1814-4DD4-BADA-4E20DABA4E47}">
      <dsp:nvSpPr>
        <dsp:cNvPr id="0" name=""/>
        <dsp:cNvSpPr/>
      </dsp:nvSpPr>
      <dsp:spPr>
        <a:xfrm>
          <a:off x="0" y="1610397"/>
          <a:ext cx="577102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IN" sz="1400" kern="1200" dirty="0">
              <a:latin typeface="Calibri"/>
              <a:cs typeface="Calibri"/>
            </a:rPr>
            <a:t> Azure Language Understanding (LUIS) </a:t>
          </a:r>
        </a:p>
      </dsp:txBody>
      <dsp:txXfrm>
        <a:off x="16392" y="1626789"/>
        <a:ext cx="5738245" cy="303006"/>
      </dsp:txXfrm>
    </dsp:sp>
    <dsp:sp modelId="{BB3DFB7E-04CC-43D7-8DA3-0DBAF25E125D}">
      <dsp:nvSpPr>
        <dsp:cNvPr id="0" name=""/>
        <dsp:cNvSpPr/>
      </dsp:nvSpPr>
      <dsp:spPr>
        <a:xfrm>
          <a:off x="0" y="1946187"/>
          <a:ext cx="5771029" cy="376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3230"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Enhancing natural language understanding for the chatbot</a:t>
          </a:r>
        </a:p>
        <a:p>
          <a:pPr marL="57150" lvl="1" indent="-57150" algn="l" defTabSz="488950" rtl="0">
            <a:lnSpc>
              <a:spcPct val="90000"/>
            </a:lnSpc>
            <a:spcBef>
              <a:spcPct val="0"/>
            </a:spcBef>
            <a:spcAft>
              <a:spcPct val="20000"/>
            </a:spcAft>
            <a:buChar char="•"/>
          </a:pPr>
          <a:r>
            <a:rPr lang="en-IN" sz="1100" kern="1200" dirty="0">
              <a:latin typeface="Calibri"/>
              <a:cs typeface="Calibri"/>
            </a:rPr>
            <a:t>Pre-built models for recognizing intents and entities, custom model training</a:t>
          </a:r>
        </a:p>
      </dsp:txBody>
      <dsp:txXfrm>
        <a:off x="0" y="1946187"/>
        <a:ext cx="5771029" cy="376740"/>
      </dsp:txXfrm>
    </dsp:sp>
    <dsp:sp modelId="{8587ADA8-4731-4D0A-94B0-B9019F29684C}">
      <dsp:nvSpPr>
        <dsp:cNvPr id="0" name=""/>
        <dsp:cNvSpPr/>
      </dsp:nvSpPr>
      <dsp:spPr>
        <a:xfrm>
          <a:off x="0" y="2322927"/>
          <a:ext cx="577102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IN" sz="1400" kern="1200" dirty="0">
              <a:latin typeface="Calibri"/>
              <a:cs typeface="Calibri"/>
            </a:rPr>
            <a:t>Azure AI Search</a:t>
          </a:r>
        </a:p>
      </dsp:txBody>
      <dsp:txXfrm>
        <a:off x="16392" y="2339319"/>
        <a:ext cx="5738245" cy="303006"/>
      </dsp:txXfrm>
    </dsp:sp>
    <dsp:sp modelId="{E01245AE-5BDF-4DE6-862B-DD8A6ED1A27E}">
      <dsp:nvSpPr>
        <dsp:cNvPr id="0" name=""/>
        <dsp:cNvSpPr/>
      </dsp:nvSpPr>
      <dsp:spPr>
        <a:xfrm>
          <a:off x="0" y="2658717"/>
          <a:ext cx="5771029" cy="536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3230"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Implementing Retrieval-Augmented Generation (RAG) by indexing and retrieving relevant documents</a:t>
          </a:r>
        </a:p>
        <a:p>
          <a:pPr marL="57150" lvl="1" indent="-57150" algn="l" defTabSz="488950" rtl="0">
            <a:lnSpc>
              <a:spcPct val="90000"/>
            </a:lnSpc>
            <a:spcBef>
              <a:spcPct val="0"/>
            </a:spcBef>
            <a:spcAft>
              <a:spcPct val="20000"/>
            </a:spcAft>
            <a:buChar char="•"/>
          </a:pPr>
          <a:r>
            <a:rPr lang="en-IN" sz="1100" kern="1200" dirty="0">
              <a:latin typeface="Calibri"/>
              <a:cs typeface="Calibri"/>
            </a:rPr>
            <a:t>Full-text search, AI-driven content understanding, data enrichment capabilities</a:t>
          </a:r>
        </a:p>
      </dsp:txBody>
      <dsp:txXfrm>
        <a:off x="0" y="2658717"/>
        <a:ext cx="5771029" cy="536130"/>
      </dsp:txXfrm>
    </dsp:sp>
    <dsp:sp modelId="{45C2713F-D7FB-42D5-AD15-4516DE386F08}">
      <dsp:nvSpPr>
        <dsp:cNvPr id="0" name=""/>
        <dsp:cNvSpPr/>
      </dsp:nvSpPr>
      <dsp:spPr>
        <a:xfrm>
          <a:off x="0" y="3194847"/>
          <a:ext cx="577102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IN" sz="1400" kern="1200" dirty="0">
              <a:latin typeface="Calibri"/>
              <a:cs typeface="Calibri"/>
            </a:rPr>
            <a:t> Azure Machine Learning</a:t>
          </a:r>
        </a:p>
      </dsp:txBody>
      <dsp:txXfrm>
        <a:off x="16392" y="3211239"/>
        <a:ext cx="5738245" cy="303006"/>
      </dsp:txXfrm>
    </dsp:sp>
    <dsp:sp modelId="{A7EB2E33-CC83-48D8-B962-06DFEF7F7CD2}">
      <dsp:nvSpPr>
        <dsp:cNvPr id="0" name=""/>
        <dsp:cNvSpPr/>
      </dsp:nvSpPr>
      <dsp:spPr>
        <a:xfrm>
          <a:off x="0" y="3530637"/>
          <a:ext cx="5771029" cy="376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3230"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Hosting and managing machine learning models for personalized financial advice.</a:t>
          </a:r>
        </a:p>
        <a:p>
          <a:pPr marL="57150" lvl="1" indent="-57150" algn="l" defTabSz="488950" rtl="0">
            <a:lnSpc>
              <a:spcPct val="90000"/>
            </a:lnSpc>
            <a:spcBef>
              <a:spcPct val="0"/>
            </a:spcBef>
            <a:spcAft>
              <a:spcPct val="20000"/>
            </a:spcAft>
            <a:buChar char="•"/>
          </a:pPr>
          <a:r>
            <a:rPr lang="en-IN" sz="1100" kern="1200" dirty="0">
              <a:latin typeface="Calibri"/>
              <a:cs typeface="Calibri"/>
            </a:rPr>
            <a:t> Training and deploying models, automated ML</a:t>
          </a:r>
        </a:p>
      </dsp:txBody>
      <dsp:txXfrm>
        <a:off x="0" y="3530637"/>
        <a:ext cx="5771029" cy="376740"/>
      </dsp:txXfrm>
    </dsp:sp>
    <dsp:sp modelId="{A4F67E15-B082-4AE2-B62A-D0F67F4F685A}">
      <dsp:nvSpPr>
        <dsp:cNvPr id="0" name=""/>
        <dsp:cNvSpPr/>
      </dsp:nvSpPr>
      <dsp:spPr>
        <a:xfrm>
          <a:off x="0" y="3907377"/>
          <a:ext cx="577102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IN" sz="1400" kern="1200" dirty="0">
              <a:latin typeface="Calibri"/>
              <a:cs typeface="Calibri"/>
            </a:rPr>
            <a:t> Azure SQL Database</a:t>
          </a:r>
        </a:p>
      </dsp:txBody>
      <dsp:txXfrm>
        <a:off x="16392" y="3923769"/>
        <a:ext cx="5738245" cy="303006"/>
      </dsp:txXfrm>
    </dsp:sp>
    <dsp:sp modelId="{D95CDEB0-260D-4425-AF9B-F603B4F18FFB}">
      <dsp:nvSpPr>
        <dsp:cNvPr id="0" name=""/>
        <dsp:cNvSpPr/>
      </dsp:nvSpPr>
      <dsp:spPr>
        <a:xfrm>
          <a:off x="0" y="4243167"/>
          <a:ext cx="5771029" cy="536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3230"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Storing structured customer data and interaction history</a:t>
          </a:r>
        </a:p>
        <a:p>
          <a:pPr marL="57150" lvl="1" indent="-57150" algn="l" defTabSz="488950" rtl="0">
            <a:lnSpc>
              <a:spcPct val="90000"/>
            </a:lnSpc>
            <a:spcBef>
              <a:spcPct val="0"/>
            </a:spcBef>
            <a:spcAft>
              <a:spcPct val="20000"/>
            </a:spcAft>
            <a:buChar char="•"/>
          </a:pPr>
          <a:r>
            <a:rPr lang="en-IN" sz="1100" kern="1200" dirty="0">
              <a:latin typeface="Calibri"/>
              <a:cs typeface="Calibri"/>
            </a:rPr>
            <a:t>Fully managed relational database service, built-in high availability, scalability, and security features.</a:t>
          </a:r>
        </a:p>
      </dsp:txBody>
      <dsp:txXfrm>
        <a:off x="0" y="4243167"/>
        <a:ext cx="5771029" cy="536130"/>
      </dsp:txXfrm>
    </dsp:sp>
    <dsp:sp modelId="{50C089D2-87F4-4D1D-A740-00EFFEA818E4}">
      <dsp:nvSpPr>
        <dsp:cNvPr id="0" name=""/>
        <dsp:cNvSpPr/>
      </dsp:nvSpPr>
      <dsp:spPr>
        <a:xfrm>
          <a:off x="0" y="4779297"/>
          <a:ext cx="577102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IN" sz="1400" kern="1200" dirty="0">
              <a:latin typeface="Calibri"/>
              <a:cs typeface="Calibri"/>
            </a:rPr>
            <a:t> Azure Blob Storage</a:t>
          </a:r>
        </a:p>
      </dsp:txBody>
      <dsp:txXfrm>
        <a:off x="16392" y="4795689"/>
        <a:ext cx="5738245" cy="303006"/>
      </dsp:txXfrm>
    </dsp:sp>
    <dsp:sp modelId="{B04E8ACA-0A55-4BDE-A2A9-B8EE1B00CDC0}">
      <dsp:nvSpPr>
        <dsp:cNvPr id="0" name=""/>
        <dsp:cNvSpPr/>
      </dsp:nvSpPr>
      <dsp:spPr>
        <a:xfrm>
          <a:off x="0" y="5115087"/>
          <a:ext cx="5771029" cy="376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3230"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 Storing unstructured data such as documents and pdfs</a:t>
          </a:r>
        </a:p>
        <a:p>
          <a:pPr marL="57150" lvl="1" indent="-57150" algn="l" defTabSz="488950" rtl="0">
            <a:lnSpc>
              <a:spcPct val="90000"/>
            </a:lnSpc>
            <a:spcBef>
              <a:spcPct val="0"/>
            </a:spcBef>
            <a:spcAft>
              <a:spcPct val="20000"/>
            </a:spcAft>
            <a:buChar char="•"/>
          </a:pPr>
          <a:r>
            <a:rPr lang="en-IN" sz="1100" kern="1200" dirty="0">
              <a:latin typeface="Calibri"/>
              <a:cs typeface="Calibri"/>
            </a:rPr>
            <a:t>Scalable object storage, integration with other Azure services, secure data access</a:t>
          </a:r>
        </a:p>
      </dsp:txBody>
      <dsp:txXfrm>
        <a:off x="0" y="5115087"/>
        <a:ext cx="5771029" cy="3767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5E7C9C-9114-4ECE-8F92-800744FE8371}">
      <dsp:nvSpPr>
        <dsp:cNvPr id="0" name=""/>
        <dsp:cNvSpPr/>
      </dsp:nvSpPr>
      <dsp:spPr>
        <a:xfrm>
          <a:off x="0" y="95690"/>
          <a:ext cx="546846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IN" sz="1400" kern="1200" dirty="0">
              <a:latin typeface="Calibri"/>
              <a:cs typeface="Calibri"/>
            </a:rPr>
            <a:t> Azure Active Directory (Azure AD)</a:t>
          </a:r>
          <a:endParaRPr lang="en-US" sz="1400" kern="1200" dirty="0">
            <a:latin typeface="Calibri"/>
            <a:cs typeface="Calibri"/>
          </a:endParaRPr>
        </a:p>
      </dsp:txBody>
      <dsp:txXfrm>
        <a:off x="16392" y="112082"/>
        <a:ext cx="5435685" cy="303006"/>
      </dsp:txXfrm>
    </dsp:sp>
    <dsp:sp modelId="{E582F3E4-DD1E-4CEE-98DC-7C25C5EE61BB}">
      <dsp:nvSpPr>
        <dsp:cNvPr id="0" name=""/>
        <dsp:cNvSpPr/>
      </dsp:nvSpPr>
      <dsp:spPr>
        <a:xfrm>
          <a:off x="0" y="431480"/>
          <a:ext cx="5468469" cy="376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624"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 Managing user authentication and access control</a:t>
          </a:r>
        </a:p>
        <a:p>
          <a:pPr marL="57150" lvl="1" indent="-57150" algn="l" defTabSz="488950" rtl="0">
            <a:lnSpc>
              <a:spcPct val="90000"/>
            </a:lnSpc>
            <a:spcBef>
              <a:spcPct val="0"/>
            </a:spcBef>
            <a:spcAft>
              <a:spcPct val="20000"/>
            </a:spcAft>
            <a:buChar char="•"/>
          </a:pPr>
          <a:r>
            <a:rPr lang="en-IN" sz="1100" kern="1200" dirty="0">
              <a:latin typeface="Calibri"/>
              <a:cs typeface="Calibri"/>
            </a:rPr>
            <a:t> Single sign-on, multi-factor authentication, integrated identity management</a:t>
          </a:r>
        </a:p>
      </dsp:txBody>
      <dsp:txXfrm>
        <a:off x="0" y="431480"/>
        <a:ext cx="5468469" cy="376740"/>
      </dsp:txXfrm>
    </dsp:sp>
    <dsp:sp modelId="{FAC43294-7AA9-4099-B90A-223B0C9B50FE}">
      <dsp:nvSpPr>
        <dsp:cNvPr id="0" name=""/>
        <dsp:cNvSpPr/>
      </dsp:nvSpPr>
      <dsp:spPr>
        <a:xfrm>
          <a:off x="0" y="808220"/>
          <a:ext cx="546846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US" sz="1400" kern="1200" dirty="0">
              <a:latin typeface="Calibri"/>
              <a:cs typeface="Calibri"/>
            </a:rPr>
            <a:t> </a:t>
          </a:r>
          <a:r>
            <a:rPr lang="en-IN" sz="1400" kern="1200" dirty="0">
              <a:latin typeface="Calibri"/>
              <a:cs typeface="Calibri"/>
            </a:rPr>
            <a:t>Azure Key Vault</a:t>
          </a:r>
        </a:p>
      </dsp:txBody>
      <dsp:txXfrm>
        <a:off x="16392" y="824612"/>
        <a:ext cx="5435685" cy="303006"/>
      </dsp:txXfrm>
    </dsp:sp>
    <dsp:sp modelId="{A684BB0F-F10F-484E-A642-45D211D01B76}">
      <dsp:nvSpPr>
        <dsp:cNvPr id="0" name=""/>
        <dsp:cNvSpPr/>
      </dsp:nvSpPr>
      <dsp:spPr>
        <a:xfrm>
          <a:off x="0" y="1144010"/>
          <a:ext cx="5468469" cy="376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624"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 Storing sensitive information like API keys, secrets, and certificates</a:t>
          </a:r>
          <a:endParaRPr lang="en-US" sz="1100" kern="1200" dirty="0">
            <a:latin typeface="Calibri"/>
            <a:cs typeface="Calibri"/>
          </a:endParaRPr>
        </a:p>
        <a:p>
          <a:pPr marL="57150" lvl="1" indent="-57150" algn="l" defTabSz="488950" rtl="0">
            <a:lnSpc>
              <a:spcPct val="90000"/>
            </a:lnSpc>
            <a:spcBef>
              <a:spcPct val="0"/>
            </a:spcBef>
            <a:spcAft>
              <a:spcPct val="20000"/>
            </a:spcAft>
            <a:buChar char="•"/>
          </a:pPr>
          <a:r>
            <a:rPr lang="en-IN" sz="1100" kern="1200" dirty="0">
              <a:latin typeface="Calibri"/>
              <a:cs typeface="Calibri"/>
            </a:rPr>
            <a:t> Secure key management, access control policies, integration with Azure services.</a:t>
          </a:r>
        </a:p>
      </dsp:txBody>
      <dsp:txXfrm>
        <a:off x="0" y="1144010"/>
        <a:ext cx="5468469" cy="376740"/>
      </dsp:txXfrm>
    </dsp:sp>
    <dsp:sp modelId="{4DA06CB0-E1BE-4C70-9EE0-BE40C005AD36}">
      <dsp:nvSpPr>
        <dsp:cNvPr id="0" name=""/>
        <dsp:cNvSpPr/>
      </dsp:nvSpPr>
      <dsp:spPr>
        <a:xfrm>
          <a:off x="0" y="1520750"/>
          <a:ext cx="546846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IN" sz="1400" kern="1200" dirty="0">
              <a:latin typeface="Calibri"/>
              <a:cs typeface="Calibri"/>
            </a:rPr>
            <a:t> Azure Monitor and Application Insights </a:t>
          </a:r>
          <a:endParaRPr lang="en-US" sz="1400" kern="1200" dirty="0">
            <a:latin typeface="Calibri"/>
            <a:cs typeface="Calibri"/>
          </a:endParaRPr>
        </a:p>
      </dsp:txBody>
      <dsp:txXfrm>
        <a:off x="16392" y="1537142"/>
        <a:ext cx="5435685" cy="303006"/>
      </dsp:txXfrm>
    </dsp:sp>
    <dsp:sp modelId="{EEA1DD63-7C36-46F7-BB18-D31CBE4E0073}">
      <dsp:nvSpPr>
        <dsp:cNvPr id="0" name=""/>
        <dsp:cNvSpPr/>
      </dsp:nvSpPr>
      <dsp:spPr>
        <a:xfrm>
          <a:off x="0" y="1856540"/>
          <a:ext cx="5468469" cy="376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624"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 Monitoring the performance and health of the web application and chatbot</a:t>
          </a:r>
        </a:p>
        <a:p>
          <a:pPr marL="57150" lvl="1" indent="-57150" algn="l" defTabSz="488950" rtl="0">
            <a:lnSpc>
              <a:spcPct val="90000"/>
            </a:lnSpc>
            <a:spcBef>
              <a:spcPct val="0"/>
            </a:spcBef>
            <a:spcAft>
              <a:spcPct val="20000"/>
            </a:spcAft>
            <a:buChar char="•"/>
          </a:pPr>
          <a:r>
            <a:rPr lang="en-IN" sz="1100" kern="1200" dirty="0">
              <a:latin typeface="Calibri"/>
              <a:cs typeface="Calibri"/>
            </a:rPr>
            <a:t> Real-time analytics, performance monitoring, diagnostics.</a:t>
          </a:r>
        </a:p>
      </dsp:txBody>
      <dsp:txXfrm>
        <a:off x="0" y="1856540"/>
        <a:ext cx="5468469" cy="376740"/>
      </dsp:txXfrm>
    </dsp:sp>
    <dsp:sp modelId="{42B25FE3-2FB9-4BBD-9941-F01842AD6662}">
      <dsp:nvSpPr>
        <dsp:cNvPr id="0" name=""/>
        <dsp:cNvSpPr/>
      </dsp:nvSpPr>
      <dsp:spPr>
        <a:xfrm>
          <a:off x="0" y="2233280"/>
          <a:ext cx="546846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IN" sz="1400" kern="1200" dirty="0"/>
            <a:t>Power BI</a:t>
          </a:r>
          <a:endParaRPr lang="en-IN" sz="1400" kern="1200" dirty="0">
            <a:latin typeface="Calibri"/>
            <a:cs typeface="Calibri"/>
          </a:endParaRPr>
        </a:p>
      </dsp:txBody>
      <dsp:txXfrm>
        <a:off x="16392" y="2249672"/>
        <a:ext cx="5435685" cy="303006"/>
      </dsp:txXfrm>
    </dsp:sp>
    <dsp:sp modelId="{59786652-97DC-4F6A-825F-E376B96C3040}">
      <dsp:nvSpPr>
        <dsp:cNvPr id="0" name=""/>
        <dsp:cNvSpPr/>
      </dsp:nvSpPr>
      <dsp:spPr>
        <a:xfrm>
          <a:off x="0" y="2569070"/>
          <a:ext cx="5468469" cy="376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624"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 </a:t>
          </a:r>
          <a:r>
            <a:rPr lang="en-IN" sz="1100" kern="1200" dirty="0"/>
            <a:t>Visualizing and analyzing data for business insights</a:t>
          </a:r>
        </a:p>
        <a:p>
          <a:pPr marL="57150" lvl="1" indent="-57150" algn="l" defTabSz="488950" rtl="0">
            <a:lnSpc>
              <a:spcPct val="90000"/>
            </a:lnSpc>
            <a:spcBef>
              <a:spcPct val="0"/>
            </a:spcBef>
            <a:spcAft>
              <a:spcPct val="20000"/>
            </a:spcAft>
            <a:buChar char="•"/>
          </a:pPr>
          <a:r>
            <a:rPr lang="en-IN" sz="1100" kern="1200" dirty="0">
              <a:latin typeface="Calibri"/>
              <a:cs typeface="Calibri"/>
            </a:rPr>
            <a:t> </a:t>
          </a:r>
          <a:r>
            <a:rPr lang="en-IN" sz="1100" kern="1200" dirty="0"/>
            <a:t>Interactive dashboards, data analytics, and integration with various data sources</a:t>
          </a:r>
        </a:p>
      </dsp:txBody>
      <dsp:txXfrm>
        <a:off x="0" y="2569070"/>
        <a:ext cx="5468469" cy="376740"/>
      </dsp:txXfrm>
    </dsp:sp>
    <dsp:sp modelId="{E3FDE89E-D252-4FA0-B7EC-3C3418F02F63}">
      <dsp:nvSpPr>
        <dsp:cNvPr id="0" name=""/>
        <dsp:cNvSpPr/>
      </dsp:nvSpPr>
      <dsp:spPr>
        <a:xfrm>
          <a:off x="0" y="2945810"/>
          <a:ext cx="546846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kern="1200" dirty="0">
              <a:latin typeface="Calibri"/>
              <a:cs typeface="Calibri"/>
            </a:rPr>
            <a:t>GitHub</a:t>
          </a:r>
          <a:endParaRPr lang="en-US" sz="1400" kern="1200" dirty="0">
            <a:latin typeface="Calibri"/>
            <a:cs typeface="Calibri"/>
          </a:endParaRPr>
        </a:p>
      </dsp:txBody>
      <dsp:txXfrm>
        <a:off x="16392" y="2962202"/>
        <a:ext cx="5435685" cy="303006"/>
      </dsp:txXfrm>
    </dsp:sp>
    <dsp:sp modelId="{A0F61A22-5FB2-4B6C-83FF-F06502D6499D}">
      <dsp:nvSpPr>
        <dsp:cNvPr id="0" name=""/>
        <dsp:cNvSpPr/>
      </dsp:nvSpPr>
      <dsp:spPr>
        <a:xfrm>
          <a:off x="0" y="3281600"/>
          <a:ext cx="5468469" cy="536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624"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 Version control and collaboration platform for code management</a:t>
          </a:r>
        </a:p>
        <a:p>
          <a:pPr marL="57150" lvl="1" indent="-57150" algn="l" defTabSz="488950" rtl="0">
            <a:lnSpc>
              <a:spcPct val="90000"/>
            </a:lnSpc>
            <a:spcBef>
              <a:spcPct val="0"/>
            </a:spcBef>
            <a:spcAft>
              <a:spcPct val="20000"/>
            </a:spcAft>
            <a:buChar char="•"/>
          </a:pPr>
          <a:r>
            <a:rPr lang="en-IN" sz="1100" kern="1200" dirty="0">
              <a:latin typeface="Calibri"/>
              <a:cs typeface="Calibri"/>
            </a:rPr>
            <a:t> Integration with Azure DevOps for CI/CD pipelines, GitHub Actions for automated workflows</a:t>
          </a:r>
          <a:endParaRPr lang="en-US" sz="1100" kern="1200" dirty="0">
            <a:latin typeface="Calibri"/>
            <a:cs typeface="Calibri"/>
          </a:endParaRPr>
        </a:p>
      </dsp:txBody>
      <dsp:txXfrm>
        <a:off x="0" y="3281600"/>
        <a:ext cx="5468469" cy="536130"/>
      </dsp:txXfrm>
    </dsp:sp>
    <dsp:sp modelId="{2CDC21BC-27B7-42E0-BDAC-6282B5B2B4CA}">
      <dsp:nvSpPr>
        <dsp:cNvPr id="0" name=""/>
        <dsp:cNvSpPr/>
      </dsp:nvSpPr>
      <dsp:spPr>
        <a:xfrm>
          <a:off x="0" y="3817730"/>
          <a:ext cx="546846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IN" sz="1400" kern="1200" dirty="0">
              <a:latin typeface="Calibri"/>
              <a:cs typeface="Calibri"/>
            </a:rPr>
            <a:t> Visual Studio Code</a:t>
          </a:r>
          <a:endParaRPr lang="en-US" sz="1400" kern="1200" dirty="0">
            <a:latin typeface="Calibri"/>
            <a:cs typeface="Calibri"/>
          </a:endParaRPr>
        </a:p>
      </dsp:txBody>
      <dsp:txXfrm>
        <a:off x="16392" y="3834122"/>
        <a:ext cx="5435685" cy="303006"/>
      </dsp:txXfrm>
    </dsp:sp>
    <dsp:sp modelId="{58493E80-D7B4-4D91-B271-7ADD81215D08}">
      <dsp:nvSpPr>
        <dsp:cNvPr id="0" name=""/>
        <dsp:cNvSpPr/>
      </dsp:nvSpPr>
      <dsp:spPr>
        <a:xfrm>
          <a:off x="0" y="4153520"/>
          <a:ext cx="5468469" cy="376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624"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 Development environment for coding, debugging, and deploying applications</a:t>
          </a:r>
        </a:p>
        <a:p>
          <a:pPr marL="57150" lvl="1" indent="-57150" algn="l" defTabSz="488950" rtl="0">
            <a:lnSpc>
              <a:spcPct val="90000"/>
            </a:lnSpc>
            <a:spcBef>
              <a:spcPct val="0"/>
            </a:spcBef>
            <a:spcAft>
              <a:spcPct val="20000"/>
            </a:spcAft>
            <a:buChar char="•"/>
          </a:pPr>
          <a:r>
            <a:rPr lang="en-IN" sz="1100" kern="1200" dirty="0">
              <a:latin typeface="Calibri"/>
              <a:cs typeface="Calibri"/>
            </a:rPr>
            <a:t> Integration with Azure services, extensions for OpenAI and Azure development.</a:t>
          </a:r>
        </a:p>
      </dsp:txBody>
      <dsp:txXfrm>
        <a:off x="0" y="4153520"/>
        <a:ext cx="5468469" cy="376740"/>
      </dsp:txXfrm>
    </dsp:sp>
    <dsp:sp modelId="{0790157F-E17B-42AB-B700-2E271DBB881C}">
      <dsp:nvSpPr>
        <dsp:cNvPr id="0" name=""/>
        <dsp:cNvSpPr/>
      </dsp:nvSpPr>
      <dsp:spPr>
        <a:xfrm>
          <a:off x="0" y="4530260"/>
          <a:ext cx="5468469" cy="3357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IN" sz="1400" kern="1200" dirty="0">
              <a:latin typeface="Calibri"/>
              <a:cs typeface="Calibri"/>
            </a:rPr>
            <a:t> </a:t>
          </a:r>
          <a:r>
            <a:rPr lang="en-IN" sz="1400" kern="1200" dirty="0"/>
            <a:t>Azure API Management</a:t>
          </a:r>
          <a:endParaRPr lang="en-US" sz="1400" kern="1200" dirty="0">
            <a:latin typeface="Calibri"/>
            <a:cs typeface="Calibri"/>
          </a:endParaRPr>
        </a:p>
      </dsp:txBody>
      <dsp:txXfrm>
        <a:off x="16392" y="4546652"/>
        <a:ext cx="5435685" cy="303006"/>
      </dsp:txXfrm>
    </dsp:sp>
    <dsp:sp modelId="{45976265-0ED5-436F-AF1E-7B944EF3E81F}">
      <dsp:nvSpPr>
        <dsp:cNvPr id="0" name=""/>
        <dsp:cNvSpPr/>
      </dsp:nvSpPr>
      <dsp:spPr>
        <a:xfrm>
          <a:off x="0" y="4866050"/>
          <a:ext cx="5468469" cy="376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624" tIns="17780" rIns="99568" bIns="17780" numCol="1" spcCol="1270" anchor="t" anchorCtr="0">
          <a:noAutofit/>
        </a:bodyPr>
        <a:lstStyle/>
        <a:p>
          <a:pPr marL="57150" lvl="1" indent="-57150" algn="l" defTabSz="488950" rtl="0">
            <a:lnSpc>
              <a:spcPct val="90000"/>
            </a:lnSpc>
            <a:spcBef>
              <a:spcPct val="0"/>
            </a:spcBef>
            <a:spcAft>
              <a:spcPct val="20000"/>
            </a:spcAft>
            <a:buChar char="•"/>
          </a:pPr>
          <a:r>
            <a:rPr lang="en-IN" sz="1100" kern="1200" dirty="0">
              <a:latin typeface="Calibri"/>
              <a:cs typeface="Calibri"/>
            </a:rPr>
            <a:t> </a:t>
          </a:r>
          <a:r>
            <a:rPr lang="en-IN" sz="1100" kern="1200" dirty="0"/>
            <a:t>Managing and securing APIs.</a:t>
          </a:r>
          <a:endParaRPr lang="en-US" sz="1100" kern="1200" dirty="0">
            <a:latin typeface="Calibri"/>
            <a:cs typeface="Calibri"/>
          </a:endParaRPr>
        </a:p>
        <a:p>
          <a:pPr marL="57150" lvl="1" indent="-57150" algn="l" defTabSz="488950" rtl="0">
            <a:lnSpc>
              <a:spcPct val="90000"/>
            </a:lnSpc>
            <a:spcBef>
              <a:spcPct val="0"/>
            </a:spcBef>
            <a:spcAft>
              <a:spcPct val="20000"/>
            </a:spcAft>
            <a:buChar char="•"/>
          </a:pPr>
          <a:r>
            <a:rPr lang="en-IN" sz="1100" kern="1200" dirty="0"/>
            <a:t>API gateway, rate limiting, authentication, and authorization policies</a:t>
          </a:r>
          <a:endParaRPr lang="en-IN" sz="1100" kern="1200" dirty="0">
            <a:latin typeface="Calibri"/>
            <a:cs typeface="Calibri"/>
          </a:endParaRPr>
        </a:p>
      </dsp:txBody>
      <dsp:txXfrm>
        <a:off x="0" y="4866050"/>
        <a:ext cx="5468469" cy="3767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3ADB30-0FFD-4431-9F9B-CEB50BEE81F5}">
      <dsp:nvSpPr>
        <dsp:cNvPr id="0" name=""/>
        <dsp:cNvSpPr/>
      </dsp:nvSpPr>
      <dsp:spPr>
        <a:xfrm>
          <a:off x="0" y="2433916"/>
          <a:ext cx="11441204" cy="0"/>
        </a:xfrm>
        <a:prstGeom prst="line">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C7412656-83CD-4C10-B515-73F8AB2B51EB}">
      <dsp:nvSpPr>
        <dsp:cNvPr id="0" name=""/>
        <dsp:cNvSpPr/>
      </dsp:nvSpPr>
      <dsp:spPr>
        <a:xfrm>
          <a:off x="177372" y="2614026"/>
          <a:ext cx="2580974" cy="550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b="1" kern="1200"/>
            <a:t>Data Collection and Preprocessing</a:t>
          </a:r>
          <a:endParaRPr lang="en-US" sz="1400" kern="1200" dirty="0">
            <a:latin typeface="Calibri Light" panose="020F0302020204030204"/>
          </a:endParaRPr>
        </a:p>
      </dsp:txBody>
      <dsp:txXfrm>
        <a:off x="177372" y="2614026"/>
        <a:ext cx="2580974" cy="550065"/>
      </dsp:txXfrm>
    </dsp:sp>
    <dsp:sp modelId="{331FE184-29EF-4769-90CF-C83EBF75D3F1}">
      <dsp:nvSpPr>
        <dsp:cNvPr id="0" name=""/>
        <dsp:cNvSpPr/>
      </dsp:nvSpPr>
      <dsp:spPr>
        <a:xfrm>
          <a:off x="1396" y="0"/>
          <a:ext cx="2932926" cy="1509028"/>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b="1" kern="1200"/>
            <a:t>Customer Data Integration</a:t>
          </a:r>
          <a:r>
            <a:rPr lang="en-US" sz="1200" kern="1200"/>
            <a:t>: Aggregating data from various sources like CRM, transactional data, and interaction history.</a:t>
          </a:r>
        </a:p>
        <a:p>
          <a:pPr marL="0" lvl="0" indent="0" algn="l" defTabSz="533400">
            <a:lnSpc>
              <a:spcPct val="90000"/>
            </a:lnSpc>
            <a:spcBef>
              <a:spcPct val="0"/>
            </a:spcBef>
            <a:spcAft>
              <a:spcPct val="35000"/>
            </a:spcAft>
            <a:buNone/>
          </a:pPr>
          <a:r>
            <a:rPr lang="en-US" sz="1200" b="1" kern="1200"/>
            <a:t>Data Preprocessing</a:t>
          </a:r>
          <a:r>
            <a:rPr lang="en-US" sz="1200" kern="1200"/>
            <a:t>: Cleaning, transforming, and normalizing data for use in AI models.</a:t>
          </a:r>
        </a:p>
      </dsp:txBody>
      <dsp:txXfrm>
        <a:off x="75061" y="73665"/>
        <a:ext cx="2785596" cy="1361698"/>
      </dsp:txXfrm>
    </dsp:sp>
    <dsp:sp modelId="{52A3C904-0ED6-4769-8C7F-1B0FD2CFCB2B}">
      <dsp:nvSpPr>
        <dsp:cNvPr id="0" name=""/>
        <dsp:cNvSpPr/>
      </dsp:nvSpPr>
      <dsp:spPr>
        <a:xfrm>
          <a:off x="1467859" y="1509028"/>
          <a:ext cx="0" cy="924888"/>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CC903089-713D-4D2C-B335-8C93EFE03CB0}">
      <dsp:nvSpPr>
        <dsp:cNvPr id="0" name=""/>
        <dsp:cNvSpPr/>
      </dsp:nvSpPr>
      <dsp:spPr>
        <a:xfrm>
          <a:off x="1878469" y="1703741"/>
          <a:ext cx="2580974" cy="550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b="1" kern="1200"/>
            <a:t>Natural Language Processing (NLP)</a:t>
          </a:r>
          <a:endParaRPr lang="en-US" sz="1400" kern="1200"/>
        </a:p>
      </dsp:txBody>
      <dsp:txXfrm>
        <a:off x="1878469" y="1703741"/>
        <a:ext cx="2580974" cy="550065"/>
      </dsp:txXfrm>
    </dsp:sp>
    <dsp:sp modelId="{FAAFD802-658E-46AA-B9E3-8536500F289A}">
      <dsp:nvSpPr>
        <dsp:cNvPr id="0" name=""/>
        <dsp:cNvSpPr/>
      </dsp:nvSpPr>
      <dsp:spPr>
        <a:xfrm>
          <a:off x="1431350" y="2397408"/>
          <a:ext cx="73017" cy="73017"/>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11C199-320D-4B53-8754-EBA4D9BAE67A}">
      <dsp:nvSpPr>
        <dsp:cNvPr id="0" name=""/>
        <dsp:cNvSpPr/>
      </dsp:nvSpPr>
      <dsp:spPr>
        <a:xfrm>
          <a:off x="1702493" y="3358805"/>
          <a:ext cx="2932926" cy="1509028"/>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b="1" kern="1200"/>
            <a:t>OpenAI GPT Models</a:t>
          </a:r>
          <a:r>
            <a:rPr lang="en-US" sz="1200" kern="1200"/>
            <a:t>: Utilizing GPT models for understanding and generating human-like text.</a:t>
          </a:r>
        </a:p>
        <a:p>
          <a:pPr marL="0" lvl="0" indent="0" algn="l" defTabSz="533400">
            <a:lnSpc>
              <a:spcPct val="90000"/>
            </a:lnSpc>
            <a:spcBef>
              <a:spcPct val="0"/>
            </a:spcBef>
            <a:spcAft>
              <a:spcPct val="35000"/>
            </a:spcAft>
            <a:buNone/>
          </a:pPr>
          <a:r>
            <a:rPr lang="en-US" sz="1200" b="1" kern="1200"/>
            <a:t>Azure Cognitive Services</a:t>
          </a:r>
          <a:r>
            <a:rPr lang="en-US" sz="1200" kern="1200"/>
            <a:t>: Enhancing natural language understanding using Azure Language Understanding (LUIS) and other cognitive services.</a:t>
          </a:r>
        </a:p>
      </dsp:txBody>
      <dsp:txXfrm>
        <a:off x="1776158" y="3432470"/>
        <a:ext cx="2785596" cy="1361698"/>
      </dsp:txXfrm>
    </dsp:sp>
    <dsp:sp modelId="{E4D6788E-C78F-4170-B349-1CDCB2D4BBF4}">
      <dsp:nvSpPr>
        <dsp:cNvPr id="0" name=""/>
        <dsp:cNvSpPr/>
      </dsp:nvSpPr>
      <dsp:spPr>
        <a:xfrm>
          <a:off x="3168956" y="2433916"/>
          <a:ext cx="0" cy="924888"/>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88C4DD3B-C570-4C66-AD0A-B809D15558BC}">
      <dsp:nvSpPr>
        <dsp:cNvPr id="0" name=""/>
        <dsp:cNvSpPr/>
      </dsp:nvSpPr>
      <dsp:spPr>
        <a:xfrm>
          <a:off x="3579566" y="2614026"/>
          <a:ext cx="2580974" cy="550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b="1" kern="1200"/>
            <a:t>Retrieval-Augmented Generation (RAG)</a:t>
          </a:r>
          <a:endParaRPr lang="en-US" sz="1400" kern="1200"/>
        </a:p>
      </dsp:txBody>
      <dsp:txXfrm>
        <a:off x="3579566" y="2614026"/>
        <a:ext cx="2580974" cy="550065"/>
      </dsp:txXfrm>
    </dsp:sp>
    <dsp:sp modelId="{43F24363-CD96-4455-8BC2-ED98E92D6403}">
      <dsp:nvSpPr>
        <dsp:cNvPr id="0" name=""/>
        <dsp:cNvSpPr/>
      </dsp:nvSpPr>
      <dsp:spPr>
        <a:xfrm>
          <a:off x="3132448" y="2397408"/>
          <a:ext cx="73017" cy="73017"/>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32CBABE-CBFD-431F-950D-382455767B7F}">
      <dsp:nvSpPr>
        <dsp:cNvPr id="0" name=""/>
        <dsp:cNvSpPr/>
      </dsp:nvSpPr>
      <dsp:spPr>
        <a:xfrm>
          <a:off x="3403590" y="82524"/>
          <a:ext cx="2932926" cy="1426503"/>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b="1" kern="1200"/>
            <a:t>Document Indexing</a:t>
          </a:r>
          <a:r>
            <a:rPr lang="en-US" sz="1200" kern="1200"/>
            <a:t>: Indexing relevant documents using Azure Cognitive Search.</a:t>
          </a:r>
        </a:p>
        <a:p>
          <a:pPr marL="0" lvl="0" indent="0" algn="l" defTabSz="533400">
            <a:lnSpc>
              <a:spcPct val="90000"/>
            </a:lnSpc>
            <a:spcBef>
              <a:spcPct val="0"/>
            </a:spcBef>
            <a:spcAft>
              <a:spcPct val="35000"/>
            </a:spcAft>
            <a:buNone/>
          </a:pPr>
          <a:r>
            <a:rPr lang="en-US" sz="1200" b="1" kern="1200"/>
            <a:t>Contextual Response Generation</a:t>
          </a:r>
          <a:r>
            <a:rPr lang="en-US" sz="1200" kern="1200"/>
            <a:t>: Combining document retrieval with GPT to generate precise and relevant responses.</a:t>
          </a:r>
        </a:p>
      </dsp:txBody>
      <dsp:txXfrm>
        <a:off x="3473226" y="152160"/>
        <a:ext cx="2793654" cy="1287231"/>
      </dsp:txXfrm>
    </dsp:sp>
    <dsp:sp modelId="{8A5B15A2-3376-435E-A1C1-0832B21A72A2}">
      <dsp:nvSpPr>
        <dsp:cNvPr id="0" name=""/>
        <dsp:cNvSpPr/>
      </dsp:nvSpPr>
      <dsp:spPr>
        <a:xfrm>
          <a:off x="4870053" y="1509028"/>
          <a:ext cx="0" cy="924888"/>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CD6E028B-5688-49ED-A653-1EF49CDD7BFC}">
      <dsp:nvSpPr>
        <dsp:cNvPr id="0" name=""/>
        <dsp:cNvSpPr/>
      </dsp:nvSpPr>
      <dsp:spPr>
        <a:xfrm>
          <a:off x="5280663" y="1703741"/>
          <a:ext cx="2580974" cy="550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b="1" kern="1200"/>
            <a:t>Machine Learning for Personalization</a:t>
          </a:r>
          <a:endParaRPr lang="en-US" sz="1400" kern="1200"/>
        </a:p>
      </dsp:txBody>
      <dsp:txXfrm>
        <a:off x="5280663" y="1703741"/>
        <a:ext cx="2580974" cy="550065"/>
      </dsp:txXfrm>
    </dsp:sp>
    <dsp:sp modelId="{C7BA695F-ABBD-4577-B665-AF92B41AB6C1}">
      <dsp:nvSpPr>
        <dsp:cNvPr id="0" name=""/>
        <dsp:cNvSpPr/>
      </dsp:nvSpPr>
      <dsp:spPr>
        <a:xfrm>
          <a:off x="4833545" y="2397408"/>
          <a:ext cx="73017" cy="73017"/>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FF7263-696E-44A9-9999-34BB8FF058F9}">
      <dsp:nvSpPr>
        <dsp:cNvPr id="0" name=""/>
        <dsp:cNvSpPr/>
      </dsp:nvSpPr>
      <dsp:spPr>
        <a:xfrm>
          <a:off x="5104688" y="3358805"/>
          <a:ext cx="2932926" cy="1509028"/>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b="1" kern="1200"/>
            <a:t>Azure Machine Learning</a:t>
          </a:r>
          <a:r>
            <a:rPr lang="en-US" sz="1200" kern="1200"/>
            <a:t>: Deploying machine learning models to analyze customer data and provide personalized financial advice.</a:t>
          </a:r>
        </a:p>
        <a:p>
          <a:pPr marL="0" lvl="0" indent="0" algn="l" defTabSz="533400">
            <a:lnSpc>
              <a:spcPct val="90000"/>
            </a:lnSpc>
            <a:spcBef>
              <a:spcPct val="0"/>
            </a:spcBef>
            <a:spcAft>
              <a:spcPct val="35000"/>
            </a:spcAft>
            <a:buNone/>
          </a:pPr>
          <a:r>
            <a:rPr lang="en-US" sz="1200" b="1" kern="1200"/>
            <a:t>Real-Time Recommendations</a:t>
          </a:r>
          <a:r>
            <a:rPr lang="en-US" sz="1200" kern="1200"/>
            <a:t>: Generating proactive recommendations based on customer behavior and preferences.</a:t>
          </a:r>
        </a:p>
      </dsp:txBody>
      <dsp:txXfrm>
        <a:off x="5178353" y="3432470"/>
        <a:ext cx="2785596" cy="1361698"/>
      </dsp:txXfrm>
    </dsp:sp>
    <dsp:sp modelId="{C498CCD9-DB8D-4D04-B6CA-58308F3EE84D}">
      <dsp:nvSpPr>
        <dsp:cNvPr id="0" name=""/>
        <dsp:cNvSpPr/>
      </dsp:nvSpPr>
      <dsp:spPr>
        <a:xfrm>
          <a:off x="6571151" y="2433916"/>
          <a:ext cx="0" cy="924888"/>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7943FA7-D122-4FFE-BFED-F70423D2F31B}">
      <dsp:nvSpPr>
        <dsp:cNvPr id="0" name=""/>
        <dsp:cNvSpPr/>
      </dsp:nvSpPr>
      <dsp:spPr>
        <a:xfrm>
          <a:off x="6981760" y="2614026"/>
          <a:ext cx="2580974" cy="550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b="1" kern="1200"/>
            <a:t>Multi-Channel Support</a:t>
          </a:r>
          <a:endParaRPr lang="en-US" sz="1400" kern="1200"/>
        </a:p>
      </dsp:txBody>
      <dsp:txXfrm>
        <a:off x="6981760" y="2614026"/>
        <a:ext cx="2580974" cy="550065"/>
      </dsp:txXfrm>
    </dsp:sp>
    <dsp:sp modelId="{E5F6D242-BABD-44B4-A7AA-D3CF60E0813E}">
      <dsp:nvSpPr>
        <dsp:cNvPr id="0" name=""/>
        <dsp:cNvSpPr/>
      </dsp:nvSpPr>
      <dsp:spPr>
        <a:xfrm>
          <a:off x="6534642" y="2397408"/>
          <a:ext cx="73017" cy="73017"/>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494B89-9886-4CDF-AD94-534B27A32936}">
      <dsp:nvSpPr>
        <dsp:cNvPr id="0" name=""/>
        <dsp:cNvSpPr/>
      </dsp:nvSpPr>
      <dsp:spPr>
        <a:xfrm>
          <a:off x="6805785" y="82524"/>
          <a:ext cx="2932926" cy="1426503"/>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b="1" kern="1200"/>
            <a:t>Azure Bot Service</a:t>
          </a:r>
          <a:r>
            <a:rPr lang="en-US" sz="1200" kern="1200"/>
            <a:t>: Deploying the chatbot across multiple channels such as web, mobile apps, and messaging platforms.</a:t>
          </a:r>
        </a:p>
        <a:p>
          <a:pPr marL="0" lvl="0" indent="0" algn="l" defTabSz="533400">
            <a:lnSpc>
              <a:spcPct val="90000"/>
            </a:lnSpc>
            <a:spcBef>
              <a:spcPct val="0"/>
            </a:spcBef>
            <a:spcAft>
              <a:spcPct val="35000"/>
            </a:spcAft>
            <a:buNone/>
          </a:pPr>
          <a:r>
            <a:rPr lang="en-US" sz="1200" b="1" kern="1200"/>
            <a:t>Consistent User Experience</a:t>
          </a:r>
          <a:r>
            <a:rPr lang="en-US" sz="1200" kern="1200"/>
            <a:t>: Ensuring a unified and seamless experience across all channels.</a:t>
          </a:r>
        </a:p>
      </dsp:txBody>
      <dsp:txXfrm>
        <a:off x="6875421" y="152160"/>
        <a:ext cx="2793654" cy="1287231"/>
      </dsp:txXfrm>
    </dsp:sp>
    <dsp:sp modelId="{BF2F3D21-A289-4A57-80D6-D95F4EC47BD9}">
      <dsp:nvSpPr>
        <dsp:cNvPr id="0" name=""/>
        <dsp:cNvSpPr/>
      </dsp:nvSpPr>
      <dsp:spPr>
        <a:xfrm>
          <a:off x="8272248" y="1509028"/>
          <a:ext cx="0" cy="924888"/>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92AC6704-2615-4799-AED2-EB10A6CDF9BC}">
      <dsp:nvSpPr>
        <dsp:cNvPr id="0" name=""/>
        <dsp:cNvSpPr/>
      </dsp:nvSpPr>
      <dsp:spPr>
        <a:xfrm>
          <a:off x="8682857" y="1703741"/>
          <a:ext cx="2580974" cy="550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b="1" kern="1200"/>
            <a:t>Security and Compliance</a:t>
          </a:r>
          <a:endParaRPr lang="en-US" sz="1400" kern="1200"/>
        </a:p>
      </dsp:txBody>
      <dsp:txXfrm>
        <a:off x="8682857" y="1703741"/>
        <a:ext cx="2580974" cy="550065"/>
      </dsp:txXfrm>
    </dsp:sp>
    <dsp:sp modelId="{CA7CE996-28E5-406F-8C6E-BC7932A8946E}">
      <dsp:nvSpPr>
        <dsp:cNvPr id="0" name=""/>
        <dsp:cNvSpPr/>
      </dsp:nvSpPr>
      <dsp:spPr>
        <a:xfrm>
          <a:off x="8235739" y="2397408"/>
          <a:ext cx="73017" cy="73017"/>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620D56-E9C9-49CD-B6EF-5AFDF7B50AEC}">
      <dsp:nvSpPr>
        <dsp:cNvPr id="0" name=""/>
        <dsp:cNvSpPr/>
      </dsp:nvSpPr>
      <dsp:spPr>
        <a:xfrm>
          <a:off x="8506882" y="3358805"/>
          <a:ext cx="2932926" cy="1509028"/>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b="1" kern="1200"/>
            <a:t>Data Encryption</a:t>
          </a:r>
          <a:r>
            <a:rPr lang="en-US" sz="1200" kern="1200"/>
            <a:t>: Implementing TLS for data in transit and Azure's Transparent Data Encryption (TDE) for data at rest.</a:t>
          </a:r>
        </a:p>
        <a:p>
          <a:pPr marL="0" lvl="0" indent="0" algn="l" defTabSz="533400">
            <a:lnSpc>
              <a:spcPct val="90000"/>
            </a:lnSpc>
            <a:spcBef>
              <a:spcPct val="0"/>
            </a:spcBef>
            <a:spcAft>
              <a:spcPct val="35000"/>
            </a:spcAft>
            <a:buNone/>
          </a:pPr>
          <a:r>
            <a:rPr lang="en-US" sz="1200" b="1" kern="1200"/>
            <a:t>Authentication and Access Control</a:t>
          </a:r>
          <a:r>
            <a:rPr lang="en-US" sz="1200" kern="1200"/>
            <a:t>: Using Azure Active Directory (AAD) and Role-Based Access Control (RBAC).</a:t>
          </a:r>
        </a:p>
        <a:p>
          <a:pPr marL="0" lvl="0" indent="0" algn="l" defTabSz="533400">
            <a:lnSpc>
              <a:spcPct val="90000"/>
            </a:lnSpc>
            <a:spcBef>
              <a:spcPct val="0"/>
            </a:spcBef>
            <a:spcAft>
              <a:spcPct val="35000"/>
            </a:spcAft>
            <a:buNone/>
          </a:pPr>
          <a:r>
            <a:rPr lang="en-US" sz="1200" b="1" kern="1200" dirty="0"/>
            <a:t>Compliance</a:t>
          </a:r>
          <a:r>
            <a:rPr lang="en-US" sz="1200" kern="1200" dirty="0"/>
            <a:t>: Adhering to regulations such as GDPR and PCI-DSS.</a:t>
          </a:r>
        </a:p>
      </dsp:txBody>
      <dsp:txXfrm>
        <a:off x="8580547" y="3432470"/>
        <a:ext cx="2785596" cy="1361698"/>
      </dsp:txXfrm>
    </dsp:sp>
    <dsp:sp modelId="{03935D1A-0BEF-4554-B41C-F57611E33326}">
      <dsp:nvSpPr>
        <dsp:cNvPr id="0" name=""/>
        <dsp:cNvSpPr/>
      </dsp:nvSpPr>
      <dsp:spPr>
        <a:xfrm>
          <a:off x="9973345" y="2433916"/>
          <a:ext cx="0" cy="924888"/>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1A063E7E-4D0F-4F0B-841C-B616EF949AE1}">
      <dsp:nvSpPr>
        <dsp:cNvPr id="0" name=""/>
        <dsp:cNvSpPr/>
      </dsp:nvSpPr>
      <dsp:spPr>
        <a:xfrm>
          <a:off x="9936836" y="2397408"/>
          <a:ext cx="73017" cy="73017"/>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93FDD7-D52C-4BB9-89EE-C8E46EC8490B}">
      <dsp:nvSpPr>
        <dsp:cNvPr id="0" name=""/>
        <dsp:cNvSpPr/>
      </dsp:nvSpPr>
      <dsp:spPr>
        <a:xfrm>
          <a:off x="1384" y="708808"/>
          <a:ext cx="2699424" cy="2699424"/>
        </a:xfrm>
        <a:prstGeom prst="ellipse">
          <a:avLst/>
        </a:prstGeom>
        <a:solidFill>
          <a:schemeClr val="accent2">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48558" tIns="16510" rIns="148558" bIns="16510" numCol="1" spcCol="1270" anchor="ctr" anchorCtr="1">
          <a:noAutofit/>
        </a:bodyPr>
        <a:lstStyle/>
        <a:p>
          <a:pPr marL="0" lvl="0" indent="0" algn="l" defTabSz="577850">
            <a:lnSpc>
              <a:spcPct val="90000"/>
            </a:lnSpc>
            <a:spcBef>
              <a:spcPct val="0"/>
            </a:spcBef>
            <a:spcAft>
              <a:spcPct val="35000"/>
            </a:spcAft>
            <a:buNone/>
          </a:pPr>
          <a:r>
            <a:rPr lang="en-US" sz="1300" b="1" kern="1200" dirty="0"/>
            <a:t>Advanced NLP and RAG Integration:</a:t>
          </a:r>
          <a:endParaRPr lang="en-US" sz="1300" kern="1200" dirty="0">
            <a:latin typeface="Calibri Light" panose="020F0302020204030204"/>
          </a:endParaRPr>
        </a:p>
        <a:p>
          <a:pPr marL="57150" lvl="1" indent="-57150" algn="l" defTabSz="444500">
            <a:lnSpc>
              <a:spcPct val="90000"/>
            </a:lnSpc>
            <a:spcBef>
              <a:spcPct val="0"/>
            </a:spcBef>
            <a:spcAft>
              <a:spcPct val="15000"/>
            </a:spcAft>
            <a:buChar char="•"/>
          </a:pPr>
          <a:r>
            <a:rPr lang="en-US" sz="1000" kern="1200" err="1"/>
            <a:t>BoBuddy</a:t>
          </a:r>
          <a:r>
            <a:rPr lang="en-US" sz="1000" kern="1200"/>
            <a:t> integrates OpenAI's advanced NLP models and Azure Cognitive Search's Retrieval-Augmented Generation (RAG) for accurate, contextually relevant responses. This surpasses traditional chatbots that rely on rule-based or keyword-driven responses.</a:t>
          </a:r>
        </a:p>
      </dsp:txBody>
      <dsp:txXfrm>
        <a:off x="396705" y="1104129"/>
        <a:ext cx="1908782" cy="1908782"/>
      </dsp:txXfrm>
    </dsp:sp>
    <dsp:sp modelId="{F149EF9A-27B9-4EA9-9C95-10E5EB072DEE}">
      <dsp:nvSpPr>
        <dsp:cNvPr id="0" name=""/>
        <dsp:cNvSpPr/>
      </dsp:nvSpPr>
      <dsp:spPr>
        <a:xfrm>
          <a:off x="2160924" y="708808"/>
          <a:ext cx="2699424" cy="2699424"/>
        </a:xfrm>
        <a:prstGeom prst="ellipse">
          <a:avLst/>
        </a:prstGeom>
        <a:solidFill>
          <a:schemeClr val="accent2">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48558" tIns="16510" rIns="148558" bIns="16510" numCol="1" spcCol="1270" anchor="ctr" anchorCtr="1">
          <a:noAutofit/>
        </a:bodyPr>
        <a:lstStyle/>
        <a:p>
          <a:pPr marL="0" lvl="0" indent="0" algn="l" defTabSz="577850">
            <a:lnSpc>
              <a:spcPct val="90000"/>
            </a:lnSpc>
            <a:spcBef>
              <a:spcPct val="0"/>
            </a:spcBef>
            <a:spcAft>
              <a:spcPct val="35000"/>
            </a:spcAft>
            <a:buNone/>
          </a:pPr>
          <a:r>
            <a:rPr lang="en-US" sz="1300" b="1" kern="1200"/>
            <a:t>Personalized Financial Advice:</a:t>
          </a:r>
          <a:endParaRPr lang="en-US" sz="1300" kern="1200"/>
        </a:p>
        <a:p>
          <a:pPr marL="57150" lvl="1" indent="-57150" algn="l" defTabSz="444500">
            <a:lnSpc>
              <a:spcPct val="90000"/>
            </a:lnSpc>
            <a:spcBef>
              <a:spcPct val="0"/>
            </a:spcBef>
            <a:spcAft>
              <a:spcPct val="15000"/>
            </a:spcAft>
            <a:buChar char="•"/>
          </a:pPr>
          <a:r>
            <a:rPr lang="en-US" sz="1000" kern="1200"/>
            <a:t>Utilizing Azure Machine Learning, BoBuddy offers personalized financial advice based on individual customer data. This proactive approach enhances user engagement and satisfaction by delivering tailored recommendations.</a:t>
          </a:r>
        </a:p>
      </dsp:txBody>
      <dsp:txXfrm>
        <a:off x="2556245" y="1104129"/>
        <a:ext cx="1908782" cy="1908782"/>
      </dsp:txXfrm>
    </dsp:sp>
    <dsp:sp modelId="{6A43695A-D0CE-4E7F-86B3-2EFF19192848}">
      <dsp:nvSpPr>
        <dsp:cNvPr id="0" name=""/>
        <dsp:cNvSpPr/>
      </dsp:nvSpPr>
      <dsp:spPr>
        <a:xfrm>
          <a:off x="4320463" y="708808"/>
          <a:ext cx="2699424" cy="2699424"/>
        </a:xfrm>
        <a:prstGeom prst="ellipse">
          <a:avLst/>
        </a:prstGeom>
        <a:solidFill>
          <a:schemeClr val="accent2">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48558" tIns="16510" rIns="148558" bIns="16510" numCol="1" spcCol="1270" anchor="ctr" anchorCtr="1">
          <a:noAutofit/>
        </a:bodyPr>
        <a:lstStyle/>
        <a:p>
          <a:pPr marL="0" lvl="0" indent="0" algn="l" defTabSz="577850">
            <a:lnSpc>
              <a:spcPct val="90000"/>
            </a:lnSpc>
            <a:spcBef>
              <a:spcPct val="0"/>
            </a:spcBef>
            <a:spcAft>
              <a:spcPct val="35000"/>
            </a:spcAft>
            <a:buNone/>
          </a:pPr>
          <a:r>
            <a:rPr lang="en-US" sz="1300" b="1" kern="1200"/>
            <a:t>Multi-Channel Integration:</a:t>
          </a:r>
          <a:endParaRPr lang="en-US" sz="1300" kern="1200"/>
        </a:p>
        <a:p>
          <a:pPr marL="57150" lvl="1" indent="-57150" algn="l" defTabSz="444500">
            <a:lnSpc>
              <a:spcPct val="90000"/>
            </a:lnSpc>
            <a:spcBef>
              <a:spcPct val="0"/>
            </a:spcBef>
            <a:spcAft>
              <a:spcPct val="15000"/>
            </a:spcAft>
            <a:buChar char="•"/>
          </a:pPr>
          <a:r>
            <a:rPr lang="en-US" sz="1000" kern="1200" err="1"/>
            <a:t>BoBuddy</a:t>
          </a:r>
          <a:r>
            <a:rPr lang="en-US" sz="1000" kern="1200"/>
            <a:t> ensures a seamless user experience across various channels, including web, mobile apps, and potentially social media platforms like WhatsApp. This versatility enhances accessibility and customer convenience.</a:t>
          </a:r>
        </a:p>
      </dsp:txBody>
      <dsp:txXfrm>
        <a:off x="4715784" y="1104129"/>
        <a:ext cx="1908782" cy="1908782"/>
      </dsp:txXfrm>
    </dsp:sp>
    <dsp:sp modelId="{F89C181B-5856-4775-8507-9D0252EF38A2}">
      <dsp:nvSpPr>
        <dsp:cNvPr id="0" name=""/>
        <dsp:cNvSpPr/>
      </dsp:nvSpPr>
      <dsp:spPr>
        <a:xfrm>
          <a:off x="6480003" y="708808"/>
          <a:ext cx="2699424" cy="2699424"/>
        </a:xfrm>
        <a:prstGeom prst="ellipse">
          <a:avLst/>
        </a:prstGeom>
        <a:solidFill>
          <a:schemeClr val="accent2">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48558" tIns="16510" rIns="148558" bIns="16510" numCol="1" spcCol="1270" anchor="ctr" anchorCtr="1">
          <a:noAutofit/>
        </a:bodyPr>
        <a:lstStyle/>
        <a:p>
          <a:pPr marL="0" lvl="0" indent="0" algn="l" defTabSz="577850">
            <a:lnSpc>
              <a:spcPct val="90000"/>
            </a:lnSpc>
            <a:spcBef>
              <a:spcPct val="0"/>
            </a:spcBef>
            <a:spcAft>
              <a:spcPct val="35000"/>
            </a:spcAft>
            <a:buNone/>
          </a:pPr>
          <a:r>
            <a:rPr lang="en-US" sz="1300" b="1" kern="1200"/>
            <a:t>Robust Security and Compliance:</a:t>
          </a:r>
          <a:endParaRPr lang="en-US" sz="1300" kern="1200"/>
        </a:p>
        <a:p>
          <a:pPr marL="57150" lvl="1" indent="-57150" algn="l" defTabSz="444500">
            <a:lnSpc>
              <a:spcPct val="90000"/>
            </a:lnSpc>
            <a:spcBef>
              <a:spcPct val="0"/>
            </a:spcBef>
            <a:spcAft>
              <a:spcPct val="15000"/>
            </a:spcAft>
            <a:buChar char="•"/>
          </a:pPr>
          <a:r>
            <a:rPr lang="en-US" sz="1000" kern="1200"/>
            <a:t>With Azure's security features and compliance certifications (e.g., GDPR, PCI-DSS), BoBuddy prioritizes data protection and privacy, ensuring trust and adherence to regulatory standards.</a:t>
          </a:r>
        </a:p>
      </dsp:txBody>
      <dsp:txXfrm>
        <a:off x="6875324" y="1104129"/>
        <a:ext cx="1908782" cy="1908782"/>
      </dsp:txXfrm>
    </dsp:sp>
    <dsp:sp modelId="{4A4D6EEF-11F3-4BCA-9112-0EC73CCF867F}">
      <dsp:nvSpPr>
        <dsp:cNvPr id="0" name=""/>
        <dsp:cNvSpPr/>
      </dsp:nvSpPr>
      <dsp:spPr>
        <a:xfrm>
          <a:off x="8639543" y="708808"/>
          <a:ext cx="2699424" cy="2699424"/>
        </a:xfrm>
        <a:prstGeom prst="ellipse">
          <a:avLst/>
        </a:prstGeom>
        <a:solidFill>
          <a:schemeClr val="accent2">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48558" tIns="16510" rIns="148558" bIns="16510" numCol="1" spcCol="1270" anchor="ctr" anchorCtr="1">
          <a:noAutofit/>
        </a:bodyPr>
        <a:lstStyle/>
        <a:p>
          <a:pPr marL="0" lvl="0" indent="0" algn="l" defTabSz="577850">
            <a:lnSpc>
              <a:spcPct val="90000"/>
            </a:lnSpc>
            <a:spcBef>
              <a:spcPct val="0"/>
            </a:spcBef>
            <a:spcAft>
              <a:spcPct val="35000"/>
            </a:spcAft>
            <a:buNone/>
          </a:pPr>
          <a:r>
            <a:rPr lang="en-US" sz="1300" b="1" kern="1200"/>
            <a:t>Scalability and Reliability:</a:t>
          </a:r>
          <a:endParaRPr lang="en-US" sz="1300" kern="1200"/>
        </a:p>
        <a:p>
          <a:pPr marL="57150" lvl="1" indent="-57150" algn="l" defTabSz="444500">
            <a:lnSpc>
              <a:spcPct val="90000"/>
            </a:lnSpc>
            <a:spcBef>
              <a:spcPct val="0"/>
            </a:spcBef>
            <a:spcAft>
              <a:spcPct val="15000"/>
            </a:spcAft>
            <a:buChar char="•"/>
          </a:pPr>
          <a:r>
            <a:rPr lang="en-US" sz="1000" kern="1200" dirty="0"/>
            <a:t>Leveraging Azure's cloud infrastructure, </a:t>
          </a:r>
          <a:r>
            <a:rPr lang="en-US" sz="1000" kern="1200" dirty="0" err="1"/>
            <a:t>BoBuddy</a:t>
          </a:r>
          <a:r>
            <a:rPr lang="en-US" sz="1000" kern="1200" dirty="0"/>
            <a:t> scales dynamically to handle growing customer interactions without compromising performance. Auto-scaling and load balancing ensure consistent service availability.</a:t>
          </a:r>
        </a:p>
      </dsp:txBody>
      <dsp:txXfrm>
        <a:off x="9034864" y="1104129"/>
        <a:ext cx="1908782" cy="190878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131F1F-100F-4C10-BAA2-673DD91D897D}">
      <dsp:nvSpPr>
        <dsp:cNvPr id="0" name=""/>
        <dsp:cNvSpPr/>
      </dsp:nvSpPr>
      <dsp:spPr>
        <a:xfrm>
          <a:off x="1363" y="765034"/>
          <a:ext cx="2659413" cy="2127530"/>
        </a:xfrm>
        <a:prstGeom prst="homePlate">
          <a:avLst>
            <a:gd name="adj" fmla="val 25000"/>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818" tIns="30480" rIns="375273" bIns="30480" numCol="1" spcCol="1270" anchor="t" anchorCtr="0">
          <a:noAutofit/>
        </a:bodyPr>
        <a:lstStyle/>
        <a:p>
          <a:pPr marL="0" lvl="0" indent="0" algn="l" defTabSz="533400">
            <a:lnSpc>
              <a:spcPct val="90000"/>
            </a:lnSpc>
            <a:spcBef>
              <a:spcPct val="0"/>
            </a:spcBef>
            <a:spcAft>
              <a:spcPct val="35000"/>
            </a:spcAft>
            <a:buNone/>
          </a:pPr>
          <a:r>
            <a:rPr lang="en-US" sz="1200" b="1" kern="1200" dirty="0"/>
            <a:t>Pilot Programs and Feedback Loops:</a:t>
          </a:r>
          <a:endParaRPr lang="en-US" sz="1200" kern="1200" dirty="0">
            <a:latin typeface="Calibri Light" panose="020F0302020204030204"/>
          </a:endParaRPr>
        </a:p>
        <a:p>
          <a:pPr marL="57150" lvl="1" indent="-57150" algn="l" defTabSz="400050">
            <a:lnSpc>
              <a:spcPct val="90000"/>
            </a:lnSpc>
            <a:spcBef>
              <a:spcPct val="0"/>
            </a:spcBef>
            <a:spcAft>
              <a:spcPct val="15000"/>
            </a:spcAft>
            <a:buChar char="•"/>
          </a:pPr>
          <a:r>
            <a:rPr lang="en-US" sz="900" kern="1200"/>
            <a:t>Launch pilot programs to demonstrate BoBuddy's capabilities to a select group of users. Gather feedback to refine features and enhance user experience based on real-world usage.</a:t>
          </a:r>
        </a:p>
      </dsp:txBody>
      <dsp:txXfrm>
        <a:off x="1363" y="765034"/>
        <a:ext cx="2393472" cy="2127530"/>
      </dsp:txXfrm>
    </dsp:sp>
    <dsp:sp modelId="{3D392954-8548-477B-A65C-17B1AF39B856}">
      <dsp:nvSpPr>
        <dsp:cNvPr id="0" name=""/>
        <dsp:cNvSpPr/>
      </dsp:nvSpPr>
      <dsp:spPr>
        <a:xfrm>
          <a:off x="2128894" y="765034"/>
          <a:ext cx="2659413" cy="2127530"/>
        </a:xfrm>
        <a:prstGeom prst="chevron">
          <a:avLst>
            <a:gd name="adj" fmla="val 25000"/>
          </a:avLst>
        </a:prstGeom>
        <a:solidFill>
          <a:schemeClr val="accent2">
            <a:shade val="80000"/>
            <a:hueOff val="-120354"/>
            <a:satOff val="2542"/>
            <a:lumOff val="677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818" tIns="30480" rIns="93818" bIns="30480" numCol="1" spcCol="1270" anchor="t" anchorCtr="0">
          <a:noAutofit/>
        </a:bodyPr>
        <a:lstStyle/>
        <a:p>
          <a:pPr marL="0" lvl="0" indent="0" algn="l" defTabSz="533400">
            <a:lnSpc>
              <a:spcPct val="90000"/>
            </a:lnSpc>
            <a:spcBef>
              <a:spcPct val="0"/>
            </a:spcBef>
            <a:spcAft>
              <a:spcPct val="35000"/>
            </a:spcAft>
            <a:buNone/>
          </a:pPr>
          <a:r>
            <a:rPr lang="en-US" sz="1200" b="1" kern="1200"/>
            <a:t>Training and Support:</a:t>
          </a:r>
          <a:endParaRPr lang="en-US" sz="1200" kern="1200"/>
        </a:p>
        <a:p>
          <a:pPr marL="57150" lvl="1" indent="-57150" algn="l" defTabSz="400050">
            <a:lnSpc>
              <a:spcPct val="90000"/>
            </a:lnSpc>
            <a:spcBef>
              <a:spcPct val="0"/>
            </a:spcBef>
            <a:spcAft>
              <a:spcPct val="15000"/>
            </a:spcAft>
            <a:buChar char="•"/>
          </a:pPr>
          <a:r>
            <a:rPr lang="en-US" sz="900" kern="1200"/>
            <a:t>Provide comprehensive training sessions and documentation to onboard users and stakeholders effectively. Support resources such as tutorials and FAQs will empower users to maximize BoBuddy's capabilities.</a:t>
          </a:r>
        </a:p>
      </dsp:txBody>
      <dsp:txXfrm>
        <a:off x="2660777" y="765034"/>
        <a:ext cx="1595648" cy="2127530"/>
      </dsp:txXfrm>
    </dsp:sp>
    <dsp:sp modelId="{8BE12DB7-C0D2-473A-A49C-DFF7864F0285}">
      <dsp:nvSpPr>
        <dsp:cNvPr id="0" name=""/>
        <dsp:cNvSpPr/>
      </dsp:nvSpPr>
      <dsp:spPr>
        <a:xfrm>
          <a:off x="4256424" y="765034"/>
          <a:ext cx="2659413" cy="2127530"/>
        </a:xfrm>
        <a:prstGeom prst="chevron">
          <a:avLst>
            <a:gd name="adj" fmla="val 25000"/>
          </a:avLst>
        </a:prstGeom>
        <a:solidFill>
          <a:schemeClr val="accent2">
            <a:shade val="80000"/>
            <a:hueOff val="-240708"/>
            <a:satOff val="5083"/>
            <a:lumOff val="135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818" tIns="30480" rIns="93818" bIns="30480" numCol="1" spcCol="1270" anchor="t" anchorCtr="0">
          <a:noAutofit/>
        </a:bodyPr>
        <a:lstStyle/>
        <a:p>
          <a:pPr marL="0" lvl="0" indent="0" algn="l" defTabSz="533400">
            <a:lnSpc>
              <a:spcPct val="90000"/>
            </a:lnSpc>
            <a:spcBef>
              <a:spcPct val="0"/>
            </a:spcBef>
            <a:spcAft>
              <a:spcPct val="35000"/>
            </a:spcAft>
            <a:buNone/>
          </a:pPr>
          <a:r>
            <a:rPr lang="en-US" sz="1200" b="1" kern="1200"/>
            <a:t>Integration with Existing Systems:</a:t>
          </a:r>
          <a:endParaRPr lang="en-US" sz="1200" kern="1200"/>
        </a:p>
        <a:p>
          <a:pPr marL="57150" lvl="1" indent="-57150" algn="l" defTabSz="400050">
            <a:lnSpc>
              <a:spcPct val="90000"/>
            </a:lnSpc>
            <a:spcBef>
              <a:spcPct val="0"/>
            </a:spcBef>
            <a:spcAft>
              <a:spcPct val="15000"/>
            </a:spcAft>
            <a:buChar char="•"/>
          </a:pPr>
          <a:r>
            <a:rPr lang="en-US" sz="900" kern="1200"/>
            <a:t>Seamlessly integrate </a:t>
          </a:r>
          <a:r>
            <a:rPr lang="en-US" sz="900" kern="1200" err="1"/>
            <a:t>BoBuddy</a:t>
          </a:r>
          <a:r>
            <a:rPr lang="en-US" sz="900" kern="1200"/>
            <a:t> with Bank of Baroda's existing CRM and banking platforms. This integration streamlines workflows and enhances operational efficiency, making adoption compelling for internal stakeholders.</a:t>
          </a:r>
        </a:p>
      </dsp:txBody>
      <dsp:txXfrm>
        <a:off x="4788307" y="765034"/>
        <a:ext cx="1595648" cy="2127530"/>
      </dsp:txXfrm>
    </dsp:sp>
    <dsp:sp modelId="{113227E0-F874-454A-81B8-D60A00A89EEB}">
      <dsp:nvSpPr>
        <dsp:cNvPr id="0" name=""/>
        <dsp:cNvSpPr/>
      </dsp:nvSpPr>
      <dsp:spPr>
        <a:xfrm>
          <a:off x="6383955" y="765034"/>
          <a:ext cx="2659413" cy="2127530"/>
        </a:xfrm>
        <a:prstGeom prst="chevron">
          <a:avLst>
            <a:gd name="adj" fmla="val 25000"/>
          </a:avLst>
        </a:prstGeom>
        <a:solidFill>
          <a:schemeClr val="accent2">
            <a:shade val="80000"/>
            <a:hueOff val="-361061"/>
            <a:satOff val="7625"/>
            <a:lumOff val="2031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818" tIns="30480" rIns="93818" bIns="30480" numCol="1" spcCol="1270" anchor="t" anchorCtr="0">
          <a:noAutofit/>
        </a:bodyPr>
        <a:lstStyle/>
        <a:p>
          <a:pPr marL="0" lvl="0" indent="0" algn="l" defTabSz="533400">
            <a:lnSpc>
              <a:spcPct val="90000"/>
            </a:lnSpc>
            <a:spcBef>
              <a:spcPct val="0"/>
            </a:spcBef>
            <a:spcAft>
              <a:spcPct val="35000"/>
            </a:spcAft>
            <a:buNone/>
          </a:pPr>
          <a:r>
            <a:rPr lang="en-US" sz="1200" b="1" kern="1200"/>
            <a:t>Marketing and Awareness Campaigns:</a:t>
          </a:r>
          <a:endParaRPr lang="en-US" sz="1200" kern="1200"/>
        </a:p>
        <a:p>
          <a:pPr marL="57150" lvl="1" indent="-57150" algn="l" defTabSz="400050">
            <a:lnSpc>
              <a:spcPct val="90000"/>
            </a:lnSpc>
            <a:spcBef>
              <a:spcPct val="0"/>
            </a:spcBef>
            <a:spcAft>
              <a:spcPct val="15000"/>
            </a:spcAft>
            <a:buChar char="•"/>
          </a:pPr>
          <a:r>
            <a:rPr lang="en-US" sz="900" kern="1200"/>
            <a:t>Launch targeted marketing campaigns highlighting BoBuddy's benefits, including personalized service, efficiency gains, and enhanced customer satisfaction. Use case studies and testimonials will showcase successful implementations.</a:t>
          </a:r>
        </a:p>
      </dsp:txBody>
      <dsp:txXfrm>
        <a:off x="6915838" y="765034"/>
        <a:ext cx="1595648" cy="2127530"/>
      </dsp:txXfrm>
    </dsp:sp>
    <dsp:sp modelId="{69540D8A-E2F5-4AB1-BEDA-049DD068124F}">
      <dsp:nvSpPr>
        <dsp:cNvPr id="0" name=""/>
        <dsp:cNvSpPr/>
      </dsp:nvSpPr>
      <dsp:spPr>
        <a:xfrm>
          <a:off x="8511486" y="765034"/>
          <a:ext cx="2659413" cy="2127530"/>
        </a:xfrm>
        <a:prstGeom prst="chevron">
          <a:avLst>
            <a:gd name="adj" fmla="val 25000"/>
          </a:avLst>
        </a:prstGeom>
        <a:solidFill>
          <a:schemeClr val="accent2">
            <a:shade val="80000"/>
            <a:hueOff val="-481415"/>
            <a:satOff val="10166"/>
            <a:lumOff val="270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818" tIns="30480" rIns="93818" bIns="30480" numCol="1" spcCol="1270" anchor="t" anchorCtr="0">
          <a:noAutofit/>
        </a:bodyPr>
        <a:lstStyle/>
        <a:p>
          <a:pPr marL="0" lvl="0" indent="0" algn="l" defTabSz="533400">
            <a:lnSpc>
              <a:spcPct val="90000"/>
            </a:lnSpc>
            <a:spcBef>
              <a:spcPct val="0"/>
            </a:spcBef>
            <a:spcAft>
              <a:spcPct val="35000"/>
            </a:spcAft>
            <a:buNone/>
          </a:pPr>
          <a:r>
            <a:rPr lang="en-US" sz="1200" b="1" kern="1200"/>
            <a:t>Continuous Improvement and Innovation:</a:t>
          </a:r>
          <a:endParaRPr lang="en-US" sz="1200" kern="1200"/>
        </a:p>
        <a:p>
          <a:pPr marL="57150" lvl="1" indent="-57150" algn="l" defTabSz="400050">
            <a:lnSpc>
              <a:spcPct val="90000"/>
            </a:lnSpc>
            <a:spcBef>
              <a:spcPct val="0"/>
            </a:spcBef>
            <a:spcAft>
              <a:spcPct val="15000"/>
            </a:spcAft>
            <a:buChar char="•"/>
          </a:pPr>
          <a:r>
            <a:rPr lang="en-US" sz="900" kern="1200" dirty="0"/>
            <a:t>Commit to ongoing enhancements and innovation cycles. Regular updates based on user feedback, technological advancements, and market trends will keep </a:t>
          </a:r>
          <a:r>
            <a:rPr lang="en-US" sz="900" kern="1200" dirty="0" err="1"/>
            <a:t>BoBuddy</a:t>
          </a:r>
          <a:r>
            <a:rPr lang="en-US" sz="900" kern="1200" dirty="0"/>
            <a:t> relevant and competitive in the rapidly evolving digital landscape.</a:t>
          </a:r>
        </a:p>
      </dsp:txBody>
      <dsp:txXfrm>
        <a:off x="9043369" y="765034"/>
        <a:ext cx="1595648" cy="212753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F94140-58E7-44BC-985B-E5DA3D75023E}">
      <dsp:nvSpPr>
        <dsp:cNvPr id="0" name=""/>
        <dsp:cNvSpPr/>
      </dsp:nvSpPr>
      <dsp:spPr>
        <a:xfrm>
          <a:off x="292742" y="3096875"/>
          <a:ext cx="2341939" cy="65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Frontend Layer</a:t>
          </a:r>
          <a:endParaRPr lang="en-US" sz="1400" kern="1200" dirty="0"/>
        </a:p>
      </dsp:txBody>
      <dsp:txXfrm>
        <a:off x="292742" y="3096875"/>
        <a:ext cx="2341939" cy="651670"/>
      </dsp:txXfrm>
    </dsp:sp>
    <dsp:sp modelId="{179DCB08-69EC-480C-86C5-9B020AE78D74}">
      <dsp:nvSpPr>
        <dsp:cNvPr id="0" name=""/>
        <dsp:cNvSpPr/>
      </dsp:nvSpPr>
      <dsp:spPr>
        <a:xfrm>
          <a:off x="0" y="2768157"/>
          <a:ext cx="11709698" cy="23067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3146DD-FD53-4952-945F-520FD43B1FEA}">
      <dsp:nvSpPr>
        <dsp:cNvPr id="0" name=""/>
        <dsp:cNvSpPr/>
      </dsp:nvSpPr>
      <dsp:spPr>
        <a:xfrm>
          <a:off x="175645" y="882710"/>
          <a:ext cx="2576133" cy="905057"/>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a:t>User Interface</a:t>
          </a:r>
          <a:r>
            <a:rPr lang="en-US" sz="1100" kern="1200"/>
            <a:t>: Built using React.js for web and mobile applications.</a:t>
          </a:r>
        </a:p>
        <a:p>
          <a:pPr marL="0" lvl="0" indent="0" algn="l" defTabSz="488950">
            <a:lnSpc>
              <a:spcPct val="90000"/>
            </a:lnSpc>
            <a:spcBef>
              <a:spcPct val="0"/>
            </a:spcBef>
            <a:spcAft>
              <a:spcPct val="35000"/>
            </a:spcAft>
            <a:buNone/>
          </a:pPr>
          <a:r>
            <a:rPr lang="en-US" sz="1100" b="1" kern="1200"/>
            <a:t>Chatbot Interface</a:t>
          </a:r>
          <a:r>
            <a:rPr lang="en-US" sz="1100" kern="1200"/>
            <a:t>: Integrated with Azure Bot Service for interaction.</a:t>
          </a:r>
          <a:endParaRPr lang="en-US" sz="1100" kern="1200" dirty="0"/>
        </a:p>
      </dsp:txBody>
      <dsp:txXfrm>
        <a:off x="175645" y="882710"/>
        <a:ext cx="2576133" cy="905057"/>
      </dsp:txXfrm>
    </dsp:sp>
    <dsp:sp modelId="{9155149C-E4EC-4959-BB34-003285D12D57}">
      <dsp:nvSpPr>
        <dsp:cNvPr id="0" name=""/>
        <dsp:cNvSpPr/>
      </dsp:nvSpPr>
      <dsp:spPr>
        <a:xfrm>
          <a:off x="1463712" y="1787768"/>
          <a:ext cx="0" cy="980388"/>
        </a:xfrm>
        <a:prstGeom prst="line">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846EF695-8F49-4682-B50A-F1B799C4DAAB}">
      <dsp:nvSpPr>
        <dsp:cNvPr id="0" name=""/>
        <dsp:cNvSpPr/>
      </dsp:nvSpPr>
      <dsp:spPr>
        <a:xfrm>
          <a:off x="1756454" y="2018447"/>
          <a:ext cx="2341939" cy="65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a:t>Backend Layer</a:t>
          </a:r>
          <a:endParaRPr lang="en-US" sz="1400" kern="1200" dirty="0"/>
        </a:p>
      </dsp:txBody>
      <dsp:txXfrm>
        <a:off x="1756454" y="2018447"/>
        <a:ext cx="2341939" cy="651670"/>
      </dsp:txXfrm>
    </dsp:sp>
    <dsp:sp modelId="{FC54AFF8-224D-4AA0-AD3C-4C72719AC196}">
      <dsp:nvSpPr>
        <dsp:cNvPr id="0" name=""/>
        <dsp:cNvSpPr/>
      </dsp:nvSpPr>
      <dsp:spPr>
        <a:xfrm>
          <a:off x="1639357" y="3979225"/>
          <a:ext cx="2576133" cy="1203950"/>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a:t>API Gateway</a:t>
          </a:r>
          <a:r>
            <a:rPr lang="en-US" sz="1100" kern="1200"/>
            <a:t>: Managed using Azure API Management for secure and scalable API access.</a:t>
          </a:r>
        </a:p>
        <a:p>
          <a:pPr marL="0" lvl="0" indent="0" algn="l" defTabSz="488950">
            <a:lnSpc>
              <a:spcPct val="90000"/>
            </a:lnSpc>
            <a:spcBef>
              <a:spcPct val="0"/>
            </a:spcBef>
            <a:spcAft>
              <a:spcPct val="35000"/>
            </a:spcAft>
            <a:buNone/>
          </a:pPr>
          <a:r>
            <a:rPr lang="en-US" sz="1100" b="1" kern="1200"/>
            <a:t>Business Logic</a:t>
          </a:r>
          <a:r>
            <a:rPr lang="en-US" sz="1100" kern="1200"/>
            <a:t>: Implemented with Node.js, hosting RESTful services on Azure App Service.</a:t>
          </a:r>
          <a:endParaRPr lang="en-US" sz="1100" kern="1200" dirty="0"/>
        </a:p>
      </dsp:txBody>
      <dsp:txXfrm>
        <a:off x="1639357" y="3979225"/>
        <a:ext cx="2576133" cy="1203950"/>
      </dsp:txXfrm>
    </dsp:sp>
    <dsp:sp modelId="{85DCF8DA-93B4-43C2-A157-ADC1F0B6296C}">
      <dsp:nvSpPr>
        <dsp:cNvPr id="0" name=""/>
        <dsp:cNvSpPr/>
      </dsp:nvSpPr>
      <dsp:spPr>
        <a:xfrm>
          <a:off x="2927424" y="2998836"/>
          <a:ext cx="0" cy="980388"/>
        </a:xfrm>
        <a:prstGeom prst="line">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A99C6C85-BDA6-4D8B-BA46-C5D3102C3961}">
      <dsp:nvSpPr>
        <dsp:cNvPr id="0" name=""/>
        <dsp:cNvSpPr/>
      </dsp:nvSpPr>
      <dsp:spPr>
        <a:xfrm>
          <a:off x="1391624" y="2811409"/>
          <a:ext cx="144174" cy="144174"/>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C5195B5-D0F1-43A4-A802-3BAB0DB0468B}">
      <dsp:nvSpPr>
        <dsp:cNvPr id="0" name=""/>
        <dsp:cNvSpPr/>
      </dsp:nvSpPr>
      <dsp:spPr>
        <a:xfrm>
          <a:off x="2855337" y="2811409"/>
          <a:ext cx="144174" cy="144174"/>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8F5C6BDF-0ADA-4650-A2F2-1D43ECEDB3CE}">
      <dsp:nvSpPr>
        <dsp:cNvPr id="0" name=""/>
        <dsp:cNvSpPr/>
      </dsp:nvSpPr>
      <dsp:spPr>
        <a:xfrm>
          <a:off x="3220166" y="3096875"/>
          <a:ext cx="2341939" cy="65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Data Layer</a:t>
          </a:r>
          <a:endParaRPr lang="en-US" sz="1400" kern="1200" dirty="0"/>
        </a:p>
      </dsp:txBody>
      <dsp:txXfrm>
        <a:off x="3220166" y="3096875"/>
        <a:ext cx="2341939" cy="651670"/>
      </dsp:txXfrm>
    </dsp:sp>
    <dsp:sp modelId="{69EE3450-2A59-4D41-AC70-F4C494364106}">
      <dsp:nvSpPr>
        <dsp:cNvPr id="0" name=""/>
        <dsp:cNvSpPr/>
      </dsp:nvSpPr>
      <dsp:spPr>
        <a:xfrm>
          <a:off x="3103069" y="882710"/>
          <a:ext cx="2576133" cy="905057"/>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a:t>Structured Data</a:t>
          </a:r>
          <a:r>
            <a:rPr lang="en-US" sz="1100" kern="1200"/>
            <a:t>: Azure SQL Database for customer data and interaction history.</a:t>
          </a:r>
        </a:p>
        <a:p>
          <a:pPr marL="0" lvl="0" indent="0" algn="l" defTabSz="488950">
            <a:lnSpc>
              <a:spcPct val="90000"/>
            </a:lnSpc>
            <a:spcBef>
              <a:spcPct val="0"/>
            </a:spcBef>
            <a:spcAft>
              <a:spcPct val="35000"/>
            </a:spcAft>
            <a:buNone/>
          </a:pPr>
          <a:r>
            <a:rPr lang="en-US" sz="1100" b="1" kern="1200"/>
            <a:t>Unstructured Data</a:t>
          </a:r>
          <a:r>
            <a:rPr lang="en-US" sz="1100" kern="1200"/>
            <a:t>: Azure Blob Storage for documents and logs.</a:t>
          </a:r>
          <a:endParaRPr lang="en-US" sz="1100" kern="1200" dirty="0"/>
        </a:p>
      </dsp:txBody>
      <dsp:txXfrm>
        <a:off x="3103069" y="882710"/>
        <a:ext cx="2576133" cy="905057"/>
      </dsp:txXfrm>
    </dsp:sp>
    <dsp:sp modelId="{ED86F3AE-405C-4B51-88EB-BCF1FAEA03D0}">
      <dsp:nvSpPr>
        <dsp:cNvPr id="0" name=""/>
        <dsp:cNvSpPr/>
      </dsp:nvSpPr>
      <dsp:spPr>
        <a:xfrm>
          <a:off x="4391136" y="1787768"/>
          <a:ext cx="0" cy="980388"/>
        </a:xfrm>
        <a:prstGeom prst="line">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40B178AB-C293-40B8-A3A2-C4F8CDCA538E}">
      <dsp:nvSpPr>
        <dsp:cNvPr id="0" name=""/>
        <dsp:cNvSpPr/>
      </dsp:nvSpPr>
      <dsp:spPr>
        <a:xfrm>
          <a:off x="4683879" y="2018447"/>
          <a:ext cx="2341939" cy="65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a:t>AI and NLP Layer</a:t>
          </a:r>
          <a:endParaRPr lang="en-US" sz="1400" kern="1200" dirty="0"/>
        </a:p>
      </dsp:txBody>
      <dsp:txXfrm>
        <a:off x="4683879" y="2018447"/>
        <a:ext cx="2341939" cy="651670"/>
      </dsp:txXfrm>
    </dsp:sp>
    <dsp:sp modelId="{DC85E423-6302-426C-A8F9-6C87759D5848}">
      <dsp:nvSpPr>
        <dsp:cNvPr id="0" name=""/>
        <dsp:cNvSpPr/>
      </dsp:nvSpPr>
      <dsp:spPr>
        <a:xfrm>
          <a:off x="4566782" y="3979225"/>
          <a:ext cx="2576133" cy="905057"/>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a:t>NLP Processing</a:t>
          </a:r>
          <a:r>
            <a:rPr lang="en-US" sz="1100" kern="1200"/>
            <a:t>: OpenAI GPT models and Azure Language Understanding (LUIS).</a:t>
          </a:r>
          <a:endParaRPr lang="en-US" sz="1100" kern="1200" dirty="0"/>
        </a:p>
        <a:p>
          <a:pPr marL="0" lvl="0" indent="0" algn="l" defTabSz="488950">
            <a:lnSpc>
              <a:spcPct val="90000"/>
            </a:lnSpc>
            <a:spcBef>
              <a:spcPct val="0"/>
            </a:spcBef>
            <a:spcAft>
              <a:spcPct val="35000"/>
            </a:spcAft>
            <a:buNone/>
          </a:pPr>
          <a:r>
            <a:rPr lang="en-US" sz="1100" b="1" kern="1200"/>
            <a:t>RAG Implementation</a:t>
          </a:r>
          <a:r>
            <a:rPr lang="en-US" sz="1100" kern="1200"/>
            <a:t>: Azure Cognitive Search for document retrieval.</a:t>
          </a:r>
        </a:p>
      </dsp:txBody>
      <dsp:txXfrm>
        <a:off x="4566782" y="3979225"/>
        <a:ext cx="2576133" cy="905057"/>
      </dsp:txXfrm>
    </dsp:sp>
    <dsp:sp modelId="{43B107D7-82CD-47F2-9E8E-D5FE26799713}">
      <dsp:nvSpPr>
        <dsp:cNvPr id="0" name=""/>
        <dsp:cNvSpPr/>
      </dsp:nvSpPr>
      <dsp:spPr>
        <a:xfrm>
          <a:off x="5854849" y="2998836"/>
          <a:ext cx="0" cy="980388"/>
        </a:xfrm>
        <a:prstGeom prst="line">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7ADA9A36-9779-4AC0-A66C-A51C2AB6F367}">
      <dsp:nvSpPr>
        <dsp:cNvPr id="0" name=""/>
        <dsp:cNvSpPr/>
      </dsp:nvSpPr>
      <dsp:spPr>
        <a:xfrm>
          <a:off x="4319049" y="2811409"/>
          <a:ext cx="144174" cy="144174"/>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364E1B2E-B108-4BF8-8270-D5CB63A8283D}">
      <dsp:nvSpPr>
        <dsp:cNvPr id="0" name=""/>
        <dsp:cNvSpPr/>
      </dsp:nvSpPr>
      <dsp:spPr>
        <a:xfrm>
          <a:off x="5782761" y="2811409"/>
          <a:ext cx="144174" cy="144174"/>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C972B6A1-577D-43D3-99BF-76B9F8B2E3B5}">
      <dsp:nvSpPr>
        <dsp:cNvPr id="0" name=""/>
        <dsp:cNvSpPr/>
      </dsp:nvSpPr>
      <dsp:spPr>
        <a:xfrm>
          <a:off x="6147591" y="3096875"/>
          <a:ext cx="2341939" cy="65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b="1" kern="1200" dirty="0">
              <a:latin typeface="Calibri Light" panose="020F0302020204030204"/>
            </a:rPr>
            <a:t> </a:t>
          </a:r>
          <a:r>
            <a:rPr lang="en-US" sz="1400" b="1" kern="1200" dirty="0"/>
            <a:t>OpenAI Model</a:t>
          </a:r>
          <a:r>
            <a:rPr lang="en-US" sz="1400" b="0" kern="1200" dirty="0"/>
            <a:t>: Integrating advanced language models for enhanced natural language understanding and generation.</a:t>
          </a:r>
          <a:endParaRPr lang="en-US" sz="1400" kern="1200" dirty="0"/>
        </a:p>
      </dsp:txBody>
      <dsp:txXfrm>
        <a:off x="6147591" y="3096875"/>
        <a:ext cx="2341939" cy="651670"/>
      </dsp:txXfrm>
    </dsp:sp>
    <dsp:sp modelId="{18F3352C-2502-4FAD-89CC-40FAF83698B7}">
      <dsp:nvSpPr>
        <dsp:cNvPr id="0" name=""/>
        <dsp:cNvSpPr/>
      </dsp:nvSpPr>
      <dsp:spPr>
        <a:xfrm>
          <a:off x="6030494" y="530743"/>
          <a:ext cx="2576133" cy="1257024"/>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kern="1200"/>
            <a:t>Machine Learning Layer</a:t>
          </a:r>
          <a:endParaRPr lang="en-US" sz="1100" kern="1200" dirty="0"/>
        </a:p>
        <a:p>
          <a:pPr marL="0" lvl="0" indent="0" algn="l" defTabSz="488950">
            <a:lnSpc>
              <a:spcPct val="90000"/>
            </a:lnSpc>
            <a:spcBef>
              <a:spcPct val="0"/>
            </a:spcBef>
            <a:spcAft>
              <a:spcPct val="35000"/>
            </a:spcAft>
            <a:buNone/>
          </a:pPr>
          <a:r>
            <a:rPr lang="en-US" sz="1100" b="1" kern="1200"/>
            <a:t>Model Hosting</a:t>
          </a:r>
          <a:r>
            <a:rPr lang="en-US" sz="1100" kern="1200"/>
            <a:t>: Azure Machine Learning for deploying and managing models.</a:t>
          </a:r>
          <a:endParaRPr lang="en-US" sz="1100" kern="1200" dirty="0"/>
        </a:p>
        <a:p>
          <a:pPr marL="0" lvl="0" indent="0" algn="l" defTabSz="488950">
            <a:lnSpc>
              <a:spcPct val="90000"/>
            </a:lnSpc>
            <a:spcBef>
              <a:spcPct val="0"/>
            </a:spcBef>
            <a:spcAft>
              <a:spcPct val="35000"/>
            </a:spcAft>
            <a:buNone/>
          </a:pPr>
          <a:r>
            <a:rPr lang="en-US" sz="1100" b="1" kern="1200" dirty="0"/>
            <a:t>Personalization Engine</a:t>
          </a:r>
          <a:r>
            <a:rPr lang="en-US" sz="1100" kern="1200" dirty="0"/>
            <a:t>: Custom ML models for generating personalized advice.</a:t>
          </a:r>
        </a:p>
      </dsp:txBody>
      <dsp:txXfrm>
        <a:off x="6030494" y="530743"/>
        <a:ext cx="2576133" cy="1257024"/>
      </dsp:txXfrm>
    </dsp:sp>
    <dsp:sp modelId="{E231FCB2-5351-4790-AD87-5B18FFC2BA51}">
      <dsp:nvSpPr>
        <dsp:cNvPr id="0" name=""/>
        <dsp:cNvSpPr/>
      </dsp:nvSpPr>
      <dsp:spPr>
        <a:xfrm>
          <a:off x="7318561" y="1787768"/>
          <a:ext cx="0" cy="980388"/>
        </a:xfrm>
        <a:prstGeom prst="line">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4B303A40-5EDD-486D-A638-8855F9840B01}">
      <dsp:nvSpPr>
        <dsp:cNvPr id="0" name=""/>
        <dsp:cNvSpPr/>
      </dsp:nvSpPr>
      <dsp:spPr>
        <a:xfrm>
          <a:off x="7611303" y="2018447"/>
          <a:ext cx="2341939" cy="65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dirty="0"/>
            <a:t>Security Layer</a:t>
          </a:r>
        </a:p>
      </dsp:txBody>
      <dsp:txXfrm>
        <a:off x="7611303" y="2018447"/>
        <a:ext cx="2341939" cy="651670"/>
      </dsp:txXfrm>
    </dsp:sp>
    <dsp:sp modelId="{E4AB493A-14CC-45F6-A360-441CA3540195}">
      <dsp:nvSpPr>
        <dsp:cNvPr id="0" name=""/>
        <dsp:cNvSpPr/>
      </dsp:nvSpPr>
      <dsp:spPr>
        <a:xfrm>
          <a:off x="7494206" y="3979225"/>
          <a:ext cx="2576133" cy="1407867"/>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dirty="0"/>
            <a:t>Data Encryption</a:t>
          </a:r>
          <a:r>
            <a:rPr lang="en-US" sz="1100" kern="1200" dirty="0"/>
            <a:t>: TLS and TDE for securing data.</a:t>
          </a:r>
        </a:p>
        <a:p>
          <a:pPr marL="0" lvl="0" indent="0" algn="l" defTabSz="488950">
            <a:lnSpc>
              <a:spcPct val="90000"/>
            </a:lnSpc>
            <a:spcBef>
              <a:spcPct val="0"/>
            </a:spcBef>
            <a:spcAft>
              <a:spcPct val="35000"/>
            </a:spcAft>
            <a:buNone/>
          </a:pPr>
          <a:r>
            <a:rPr lang="en-US" sz="1100" b="1" kern="1200" dirty="0"/>
            <a:t>Identity Management</a:t>
          </a:r>
          <a:r>
            <a:rPr lang="en-US" sz="1100" kern="1200" dirty="0"/>
            <a:t>: Azure Active Directory for authentication and RBAC for access control.</a:t>
          </a:r>
        </a:p>
        <a:p>
          <a:pPr marL="0" lvl="0" indent="0" algn="l" defTabSz="488950">
            <a:lnSpc>
              <a:spcPct val="90000"/>
            </a:lnSpc>
            <a:spcBef>
              <a:spcPct val="0"/>
            </a:spcBef>
            <a:spcAft>
              <a:spcPct val="35000"/>
            </a:spcAft>
            <a:buNone/>
          </a:pPr>
          <a:r>
            <a:rPr lang="en-US" sz="1100" b="1" kern="1200" dirty="0"/>
            <a:t>Key Management</a:t>
          </a:r>
          <a:r>
            <a:rPr lang="en-US" sz="1100" kern="1200" dirty="0"/>
            <a:t>: Azure Key Vault for managing sensitive keys and secrets.</a:t>
          </a:r>
        </a:p>
      </dsp:txBody>
      <dsp:txXfrm>
        <a:off x="7494206" y="3979225"/>
        <a:ext cx="2576133" cy="1407867"/>
      </dsp:txXfrm>
    </dsp:sp>
    <dsp:sp modelId="{F940AD80-1CC2-4210-BB00-9495DD79B971}">
      <dsp:nvSpPr>
        <dsp:cNvPr id="0" name=""/>
        <dsp:cNvSpPr/>
      </dsp:nvSpPr>
      <dsp:spPr>
        <a:xfrm>
          <a:off x="8782273" y="2998836"/>
          <a:ext cx="0" cy="980388"/>
        </a:xfrm>
        <a:prstGeom prst="line">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6281CAD0-ED0D-4274-8BEC-C16EB3603146}">
      <dsp:nvSpPr>
        <dsp:cNvPr id="0" name=""/>
        <dsp:cNvSpPr/>
      </dsp:nvSpPr>
      <dsp:spPr>
        <a:xfrm>
          <a:off x="7246473" y="2811409"/>
          <a:ext cx="144174" cy="144174"/>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4B1E975-0450-4CFF-BF4E-1B6E9B296CCE}">
      <dsp:nvSpPr>
        <dsp:cNvPr id="0" name=""/>
        <dsp:cNvSpPr/>
      </dsp:nvSpPr>
      <dsp:spPr>
        <a:xfrm>
          <a:off x="8710186" y="2811409"/>
          <a:ext cx="144174" cy="144174"/>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EBE772E-A73E-4C89-8009-2769B6D240A7}">
      <dsp:nvSpPr>
        <dsp:cNvPr id="0" name=""/>
        <dsp:cNvSpPr/>
      </dsp:nvSpPr>
      <dsp:spPr>
        <a:xfrm>
          <a:off x="9075015" y="3096875"/>
          <a:ext cx="2341939" cy="65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dirty="0"/>
            <a:t>Monitoring and Logging</a:t>
          </a:r>
        </a:p>
      </dsp:txBody>
      <dsp:txXfrm>
        <a:off x="9075015" y="3096875"/>
        <a:ext cx="2341939" cy="651670"/>
      </dsp:txXfrm>
    </dsp:sp>
    <dsp:sp modelId="{0C59BDD0-9D8D-42EF-BAD6-B17356D41C5E}">
      <dsp:nvSpPr>
        <dsp:cNvPr id="0" name=""/>
        <dsp:cNvSpPr/>
      </dsp:nvSpPr>
      <dsp:spPr>
        <a:xfrm>
          <a:off x="8957918" y="530743"/>
          <a:ext cx="2576133" cy="1257024"/>
        </a:xfrm>
        <a:prstGeom prst="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4775" tIns="104775" rIns="104775" bIns="104775" numCol="1" spcCol="1270" anchor="ctr" anchorCtr="0">
          <a:noAutofit/>
        </a:bodyPr>
        <a:lstStyle/>
        <a:p>
          <a:pPr marL="0" lvl="0" indent="0" algn="l" defTabSz="488950">
            <a:lnSpc>
              <a:spcPct val="90000"/>
            </a:lnSpc>
            <a:spcBef>
              <a:spcPct val="0"/>
            </a:spcBef>
            <a:spcAft>
              <a:spcPct val="35000"/>
            </a:spcAft>
            <a:buNone/>
          </a:pPr>
          <a:r>
            <a:rPr lang="en-US" sz="1100" b="1" kern="1200" dirty="0"/>
            <a:t>Azure Monitor</a:t>
          </a:r>
          <a:r>
            <a:rPr lang="en-US" sz="1100" kern="1200" dirty="0"/>
            <a:t>: For real-time performance and health monitoring.</a:t>
          </a:r>
        </a:p>
        <a:p>
          <a:pPr marL="0" lvl="0" indent="0" algn="l" defTabSz="488950">
            <a:lnSpc>
              <a:spcPct val="90000"/>
            </a:lnSpc>
            <a:spcBef>
              <a:spcPct val="0"/>
            </a:spcBef>
            <a:spcAft>
              <a:spcPct val="35000"/>
            </a:spcAft>
            <a:buNone/>
          </a:pPr>
          <a:r>
            <a:rPr lang="en-US" sz="1100" b="1" kern="1200" dirty="0"/>
            <a:t>Application Insights</a:t>
          </a:r>
          <a:r>
            <a:rPr lang="en-US" sz="1100" kern="1200" dirty="0"/>
            <a:t>: For logging, diagnostics, and analytics.</a:t>
          </a:r>
        </a:p>
        <a:p>
          <a:pPr marL="0" lvl="0" indent="0" algn="l" defTabSz="488950">
            <a:lnSpc>
              <a:spcPct val="90000"/>
            </a:lnSpc>
            <a:spcBef>
              <a:spcPct val="0"/>
            </a:spcBef>
            <a:spcAft>
              <a:spcPct val="35000"/>
            </a:spcAft>
            <a:buNone/>
          </a:pPr>
          <a:r>
            <a:rPr lang="en-US" sz="1100" b="1" kern="1200" dirty="0"/>
            <a:t>Power BI</a:t>
          </a:r>
          <a:r>
            <a:rPr lang="en-US" sz="1100" kern="1200" dirty="0"/>
            <a:t>: For advanced data visualization and reporting.</a:t>
          </a:r>
        </a:p>
      </dsp:txBody>
      <dsp:txXfrm>
        <a:off x="8957918" y="530743"/>
        <a:ext cx="2576133" cy="1257024"/>
      </dsp:txXfrm>
    </dsp:sp>
    <dsp:sp modelId="{E4D30964-7AAF-45DA-8F79-E62BDC372833}">
      <dsp:nvSpPr>
        <dsp:cNvPr id="0" name=""/>
        <dsp:cNvSpPr/>
      </dsp:nvSpPr>
      <dsp:spPr>
        <a:xfrm>
          <a:off x="10245985" y="1787768"/>
          <a:ext cx="0" cy="980388"/>
        </a:xfrm>
        <a:prstGeom prst="line">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A7316C43-17A7-4EB0-8CE6-67886F546A36}">
      <dsp:nvSpPr>
        <dsp:cNvPr id="0" name=""/>
        <dsp:cNvSpPr/>
      </dsp:nvSpPr>
      <dsp:spPr>
        <a:xfrm>
          <a:off x="10173898" y="2811409"/>
          <a:ext cx="144174" cy="144174"/>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D66B1F-AB2F-465E-AE8B-5BC7485D9493}">
      <dsp:nvSpPr>
        <dsp:cNvPr id="0" name=""/>
        <dsp:cNvSpPr/>
      </dsp:nvSpPr>
      <dsp:spPr>
        <a:xfrm>
          <a:off x="8228" y="0"/>
          <a:ext cx="1518481" cy="365760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dirty="0">
              <a:latin typeface="Calibri Light" panose="020F0302020204030204"/>
            </a:rPr>
            <a:t>  </a:t>
          </a:r>
          <a:r>
            <a:rPr lang="en-IN" sz="1900" kern="1200" dirty="0">
              <a:latin typeface="Calibri"/>
              <a:cs typeface="Calibri"/>
            </a:rPr>
            <a:t>Enhanced Customer Service</a:t>
          </a:r>
        </a:p>
      </dsp:txBody>
      <dsp:txXfrm>
        <a:off x="8228" y="0"/>
        <a:ext cx="1518481" cy="1097280"/>
      </dsp:txXfrm>
    </dsp:sp>
    <dsp:sp modelId="{9BCEA20C-E2CC-4906-A2B4-864C5B057CD6}">
      <dsp:nvSpPr>
        <dsp:cNvPr id="0" name=""/>
        <dsp:cNvSpPr/>
      </dsp:nvSpPr>
      <dsp:spPr>
        <a:xfrm>
          <a:off x="160076" y="1098351"/>
          <a:ext cx="1214785" cy="1102816"/>
        </a:xfrm>
        <a:prstGeom prst="roundRect">
          <a:avLst>
            <a:gd name="adj" fmla="val 10000"/>
          </a:avLst>
        </a:prstGeom>
        <a:solidFill>
          <a:schemeClr val="accent2">
            <a:shade val="8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US" sz="1700" kern="1200" dirty="0">
              <a:latin typeface="Calibri Light" panose="020F0302020204030204"/>
            </a:rPr>
            <a:t> </a:t>
          </a:r>
          <a:r>
            <a:rPr lang="en-IN" sz="1700" kern="1200" dirty="0">
              <a:latin typeface="Calibri"/>
              <a:cs typeface="Calibri"/>
            </a:rPr>
            <a:t>24/7 Availability</a:t>
          </a:r>
          <a:endParaRPr lang="en-US" sz="1700" kern="1200" dirty="0"/>
        </a:p>
      </dsp:txBody>
      <dsp:txXfrm>
        <a:off x="192376" y="1130651"/>
        <a:ext cx="1150185" cy="1038216"/>
      </dsp:txXfrm>
    </dsp:sp>
    <dsp:sp modelId="{F3CE2A76-2058-4931-AD4C-2A45D7C38A38}">
      <dsp:nvSpPr>
        <dsp:cNvPr id="0" name=""/>
        <dsp:cNvSpPr/>
      </dsp:nvSpPr>
      <dsp:spPr>
        <a:xfrm>
          <a:off x="160076" y="2370832"/>
          <a:ext cx="1214785" cy="1102816"/>
        </a:xfrm>
        <a:prstGeom prst="roundRect">
          <a:avLst>
            <a:gd name="adj" fmla="val 10000"/>
          </a:avLst>
        </a:prstGeom>
        <a:solidFill>
          <a:schemeClr val="accent2">
            <a:shade val="80000"/>
            <a:hueOff val="-37032"/>
            <a:satOff val="782"/>
            <a:lumOff val="2083"/>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US" sz="1700" kern="1200" dirty="0">
              <a:latin typeface="Calibri Light" panose="020F0302020204030204"/>
            </a:rPr>
            <a:t> </a:t>
          </a:r>
          <a:r>
            <a:rPr lang="en-IN" sz="1700" kern="1200" dirty="0">
              <a:latin typeface="Calibri"/>
              <a:cs typeface="Calibri"/>
            </a:rPr>
            <a:t>Real-Time Responses</a:t>
          </a:r>
          <a:endParaRPr lang="en-US" sz="1700" kern="1200" dirty="0"/>
        </a:p>
      </dsp:txBody>
      <dsp:txXfrm>
        <a:off x="192376" y="2403132"/>
        <a:ext cx="1150185" cy="1038216"/>
      </dsp:txXfrm>
    </dsp:sp>
    <dsp:sp modelId="{5AC981A2-48BD-4E37-A97A-A26FDFBC9818}">
      <dsp:nvSpPr>
        <dsp:cNvPr id="0" name=""/>
        <dsp:cNvSpPr/>
      </dsp:nvSpPr>
      <dsp:spPr>
        <a:xfrm>
          <a:off x="1640596" y="0"/>
          <a:ext cx="1518481" cy="365760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dirty="0">
              <a:latin typeface="Calibri Light" panose="020F0302020204030204"/>
            </a:rPr>
            <a:t> </a:t>
          </a:r>
          <a:r>
            <a:rPr lang="en-IN" sz="1900" kern="1200" dirty="0">
              <a:latin typeface="Calibri"/>
              <a:cs typeface="Calibri"/>
            </a:rPr>
            <a:t>Personalized Customer Experience</a:t>
          </a:r>
          <a:endParaRPr lang="en-US" sz="1900" kern="1200" dirty="0"/>
        </a:p>
      </dsp:txBody>
      <dsp:txXfrm>
        <a:off x="1640596" y="0"/>
        <a:ext cx="1518481" cy="1097280"/>
      </dsp:txXfrm>
    </dsp:sp>
    <dsp:sp modelId="{902FC58D-A233-4C4B-B669-3F5960EFB65F}">
      <dsp:nvSpPr>
        <dsp:cNvPr id="0" name=""/>
        <dsp:cNvSpPr/>
      </dsp:nvSpPr>
      <dsp:spPr>
        <a:xfrm>
          <a:off x="1792444" y="1098351"/>
          <a:ext cx="1214785" cy="1102816"/>
        </a:xfrm>
        <a:prstGeom prst="roundRect">
          <a:avLst>
            <a:gd name="adj" fmla="val 10000"/>
          </a:avLst>
        </a:prstGeom>
        <a:solidFill>
          <a:schemeClr val="accent2">
            <a:shade val="80000"/>
            <a:hueOff val="-74064"/>
            <a:satOff val="1564"/>
            <a:lumOff val="4166"/>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US" sz="1700" kern="1200" dirty="0">
              <a:latin typeface="Calibri Light" panose="020F0302020204030204"/>
            </a:rPr>
            <a:t> </a:t>
          </a:r>
          <a:r>
            <a:rPr lang="en-IN" sz="1700" kern="1200" dirty="0">
              <a:latin typeface="Calibri"/>
              <a:cs typeface="Calibri"/>
            </a:rPr>
            <a:t>Tailored Financial Advice</a:t>
          </a:r>
          <a:endParaRPr lang="en-US" sz="1700" kern="1200" dirty="0"/>
        </a:p>
      </dsp:txBody>
      <dsp:txXfrm>
        <a:off x="1824744" y="1130651"/>
        <a:ext cx="1150185" cy="1038216"/>
      </dsp:txXfrm>
    </dsp:sp>
    <dsp:sp modelId="{4B9B75C9-26CA-4736-A846-C35E9142CEFB}">
      <dsp:nvSpPr>
        <dsp:cNvPr id="0" name=""/>
        <dsp:cNvSpPr/>
      </dsp:nvSpPr>
      <dsp:spPr>
        <a:xfrm>
          <a:off x="1792444" y="2370832"/>
          <a:ext cx="1214785" cy="1102816"/>
        </a:xfrm>
        <a:prstGeom prst="roundRect">
          <a:avLst>
            <a:gd name="adj" fmla="val 10000"/>
          </a:avLst>
        </a:prstGeom>
        <a:solidFill>
          <a:schemeClr val="accent2">
            <a:shade val="80000"/>
            <a:hueOff val="-111096"/>
            <a:satOff val="2346"/>
            <a:lumOff val="6249"/>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US" sz="1700" kern="1200" dirty="0">
              <a:latin typeface="Calibri Light" panose="020F0302020204030204"/>
            </a:rPr>
            <a:t> </a:t>
          </a:r>
          <a:r>
            <a:rPr lang="en-IN" sz="1700" kern="1200" dirty="0">
              <a:latin typeface="Calibri"/>
              <a:cs typeface="Calibri"/>
            </a:rPr>
            <a:t>Proactive Support</a:t>
          </a:r>
          <a:endParaRPr lang="en-US" sz="1700" kern="1200" dirty="0"/>
        </a:p>
      </dsp:txBody>
      <dsp:txXfrm>
        <a:off x="1824744" y="2403132"/>
        <a:ext cx="1150185" cy="1038216"/>
      </dsp:txXfrm>
    </dsp:sp>
    <dsp:sp modelId="{2B05A85B-E2DE-4BC7-A231-CA97E4D3299B}">
      <dsp:nvSpPr>
        <dsp:cNvPr id="0" name=""/>
        <dsp:cNvSpPr/>
      </dsp:nvSpPr>
      <dsp:spPr>
        <a:xfrm>
          <a:off x="3272964" y="0"/>
          <a:ext cx="1518481" cy="365760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dirty="0">
              <a:latin typeface="Calibri Light" panose="020F0302020204030204"/>
            </a:rPr>
            <a:t> </a:t>
          </a:r>
          <a:r>
            <a:rPr lang="en-IN" sz="1900" kern="1200" dirty="0">
              <a:latin typeface="Calibri"/>
              <a:cs typeface="Calibri"/>
            </a:rPr>
            <a:t>Operational Efficiency</a:t>
          </a:r>
          <a:endParaRPr lang="en-US" sz="1900" kern="1200" dirty="0"/>
        </a:p>
      </dsp:txBody>
      <dsp:txXfrm>
        <a:off x="3272964" y="0"/>
        <a:ext cx="1518481" cy="1097280"/>
      </dsp:txXfrm>
    </dsp:sp>
    <dsp:sp modelId="{24BD1878-CFDB-4DB5-9371-5B245CD10459}">
      <dsp:nvSpPr>
        <dsp:cNvPr id="0" name=""/>
        <dsp:cNvSpPr/>
      </dsp:nvSpPr>
      <dsp:spPr>
        <a:xfrm>
          <a:off x="3424812" y="1098351"/>
          <a:ext cx="1214785" cy="1102816"/>
        </a:xfrm>
        <a:prstGeom prst="roundRect">
          <a:avLst>
            <a:gd name="adj" fmla="val 10000"/>
          </a:avLst>
        </a:prstGeom>
        <a:solidFill>
          <a:schemeClr val="accent2">
            <a:shade val="80000"/>
            <a:hueOff val="-148128"/>
            <a:satOff val="3128"/>
            <a:lumOff val="8333"/>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US" sz="1700" kern="1200" dirty="0">
              <a:latin typeface="Calibri Light" panose="020F0302020204030204"/>
            </a:rPr>
            <a:t> </a:t>
          </a:r>
          <a:r>
            <a:rPr lang="en-IN" sz="1700" kern="1200" dirty="0">
              <a:latin typeface="Calibri"/>
              <a:cs typeface="Calibri"/>
            </a:rPr>
            <a:t>Scalability</a:t>
          </a:r>
          <a:endParaRPr lang="en-US" sz="1700" kern="1200" dirty="0"/>
        </a:p>
      </dsp:txBody>
      <dsp:txXfrm>
        <a:off x="3457112" y="1130651"/>
        <a:ext cx="1150185" cy="1038216"/>
      </dsp:txXfrm>
    </dsp:sp>
    <dsp:sp modelId="{5FC829FE-7768-457A-8B03-8BA028B9654D}">
      <dsp:nvSpPr>
        <dsp:cNvPr id="0" name=""/>
        <dsp:cNvSpPr/>
      </dsp:nvSpPr>
      <dsp:spPr>
        <a:xfrm>
          <a:off x="3424812" y="2370832"/>
          <a:ext cx="1214785" cy="1102816"/>
        </a:xfrm>
        <a:prstGeom prst="roundRect">
          <a:avLst>
            <a:gd name="adj" fmla="val 10000"/>
          </a:avLst>
        </a:prstGeom>
        <a:solidFill>
          <a:schemeClr val="accent2">
            <a:shade val="80000"/>
            <a:hueOff val="-185160"/>
            <a:satOff val="3910"/>
            <a:lumOff val="10416"/>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US" sz="1700" kern="1200" dirty="0">
              <a:latin typeface="Calibri Light" panose="020F0302020204030204"/>
            </a:rPr>
            <a:t> </a:t>
          </a:r>
          <a:r>
            <a:rPr lang="en-IN" sz="1700" kern="1200" dirty="0">
              <a:latin typeface="Calibri"/>
              <a:cs typeface="Calibri"/>
            </a:rPr>
            <a:t>Cost Reduction</a:t>
          </a:r>
          <a:endParaRPr lang="en-US" sz="1700" kern="1200" dirty="0"/>
        </a:p>
      </dsp:txBody>
      <dsp:txXfrm>
        <a:off x="3457112" y="2403132"/>
        <a:ext cx="1150185" cy="1038216"/>
      </dsp:txXfrm>
    </dsp:sp>
    <dsp:sp modelId="{8E6F8D5D-DF4B-47F8-9312-1EFF609C842F}">
      <dsp:nvSpPr>
        <dsp:cNvPr id="0" name=""/>
        <dsp:cNvSpPr/>
      </dsp:nvSpPr>
      <dsp:spPr>
        <a:xfrm>
          <a:off x="4905332" y="0"/>
          <a:ext cx="1518481" cy="365760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IN" sz="1900" kern="1200" dirty="0">
              <a:latin typeface="Calibri"/>
              <a:cs typeface="Calibri"/>
            </a:rPr>
            <a:t> Data-Driven Insights</a:t>
          </a:r>
        </a:p>
      </dsp:txBody>
      <dsp:txXfrm>
        <a:off x="4905332" y="0"/>
        <a:ext cx="1518481" cy="1097280"/>
      </dsp:txXfrm>
    </dsp:sp>
    <dsp:sp modelId="{4AA18B6D-42A2-434F-9460-58C79CFCDB80}">
      <dsp:nvSpPr>
        <dsp:cNvPr id="0" name=""/>
        <dsp:cNvSpPr/>
      </dsp:nvSpPr>
      <dsp:spPr>
        <a:xfrm>
          <a:off x="5057180" y="1098351"/>
          <a:ext cx="1214785" cy="1102816"/>
        </a:xfrm>
        <a:prstGeom prst="roundRect">
          <a:avLst>
            <a:gd name="adj" fmla="val 10000"/>
          </a:avLst>
        </a:prstGeom>
        <a:solidFill>
          <a:schemeClr val="accent2">
            <a:shade val="80000"/>
            <a:hueOff val="-222192"/>
            <a:satOff val="4692"/>
            <a:lumOff val="12499"/>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IN" sz="1700" kern="1200" dirty="0">
              <a:latin typeface="Calibri"/>
              <a:cs typeface="Calibri"/>
            </a:rPr>
            <a:t>Customer Insights</a:t>
          </a:r>
        </a:p>
      </dsp:txBody>
      <dsp:txXfrm>
        <a:off x="5089480" y="1130651"/>
        <a:ext cx="1150185" cy="1038216"/>
      </dsp:txXfrm>
    </dsp:sp>
    <dsp:sp modelId="{41A7CE70-BE71-4B63-96DA-F3F45CBA3583}">
      <dsp:nvSpPr>
        <dsp:cNvPr id="0" name=""/>
        <dsp:cNvSpPr/>
      </dsp:nvSpPr>
      <dsp:spPr>
        <a:xfrm>
          <a:off x="5057180" y="2370832"/>
          <a:ext cx="1214785" cy="1102816"/>
        </a:xfrm>
        <a:prstGeom prst="roundRect">
          <a:avLst>
            <a:gd name="adj" fmla="val 10000"/>
          </a:avLst>
        </a:prstGeom>
        <a:solidFill>
          <a:schemeClr val="accent2">
            <a:shade val="80000"/>
            <a:hueOff val="-259223"/>
            <a:satOff val="5474"/>
            <a:lumOff val="14582"/>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IN" sz="1700" kern="1200" dirty="0">
              <a:latin typeface="Calibri"/>
              <a:cs typeface="Calibri"/>
            </a:rPr>
            <a:t>Informed Decision-Making</a:t>
          </a:r>
        </a:p>
      </dsp:txBody>
      <dsp:txXfrm>
        <a:off x="5089480" y="2403132"/>
        <a:ext cx="1150185" cy="1038216"/>
      </dsp:txXfrm>
    </dsp:sp>
    <dsp:sp modelId="{16B05054-F994-4E32-B09E-53C16D130211}">
      <dsp:nvSpPr>
        <dsp:cNvPr id="0" name=""/>
        <dsp:cNvSpPr/>
      </dsp:nvSpPr>
      <dsp:spPr>
        <a:xfrm>
          <a:off x="6537700" y="0"/>
          <a:ext cx="1518481" cy="365760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IN" sz="1900" kern="1200" dirty="0">
              <a:latin typeface="Calibri"/>
              <a:cs typeface="Calibri"/>
            </a:rPr>
            <a:t> Competitive Advantage</a:t>
          </a:r>
        </a:p>
      </dsp:txBody>
      <dsp:txXfrm>
        <a:off x="6537700" y="0"/>
        <a:ext cx="1518481" cy="1097280"/>
      </dsp:txXfrm>
    </dsp:sp>
    <dsp:sp modelId="{B4C3B33B-C538-4C4E-B3EB-22A31D9E6D04}">
      <dsp:nvSpPr>
        <dsp:cNvPr id="0" name=""/>
        <dsp:cNvSpPr/>
      </dsp:nvSpPr>
      <dsp:spPr>
        <a:xfrm>
          <a:off x="6689548" y="1098351"/>
          <a:ext cx="1214785" cy="1102816"/>
        </a:xfrm>
        <a:prstGeom prst="roundRect">
          <a:avLst>
            <a:gd name="adj" fmla="val 10000"/>
          </a:avLst>
        </a:prstGeom>
        <a:solidFill>
          <a:schemeClr val="accent2">
            <a:shade val="80000"/>
            <a:hueOff val="-296255"/>
            <a:satOff val="6256"/>
            <a:lumOff val="16665"/>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IN" sz="1700" kern="1200" dirty="0">
              <a:latin typeface="Calibri"/>
              <a:cs typeface="Calibri"/>
            </a:rPr>
            <a:t>Innovation Leader</a:t>
          </a:r>
        </a:p>
      </dsp:txBody>
      <dsp:txXfrm>
        <a:off x="6721848" y="1130651"/>
        <a:ext cx="1150185" cy="1038216"/>
      </dsp:txXfrm>
    </dsp:sp>
    <dsp:sp modelId="{007D221A-1B27-4C7D-8871-5C0F01DBDDDB}">
      <dsp:nvSpPr>
        <dsp:cNvPr id="0" name=""/>
        <dsp:cNvSpPr/>
      </dsp:nvSpPr>
      <dsp:spPr>
        <a:xfrm>
          <a:off x="6689548" y="2370832"/>
          <a:ext cx="1214785" cy="1102816"/>
        </a:xfrm>
        <a:prstGeom prst="roundRect">
          <a:avLst>
            <a:gd name="adj" fmla="val 10000"/>
          </a:avLst>
        </a:prstGeom>
        <a:solidFill>
          <a:schemeClr val="accent2">
            <a:shade val="80000"/>
            <a:hueOff val="-333287"/>
            <a:satOff val="7038"/>
            <a:lumOff val="18748"/>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IN" sz="1700" kern="1200" dirty="0">
              <a:latin typeface="Calibri"/>
              <a:cs typeface="Calibri"/>
            </a:rPr>
            <a:t>Customer Loyalty</a:t>
          </a:r>
        </a:p>
      </dsp:txBody>
      <dsp:txXfrm>
        <a:off x="6721848" y="2403132"/>
        <a:ext cx="1150185" cy="1038216"/>
      </dsp:txXfrm>
    </dsp:sp>
    <dsp:sp modelId="{79B73027-F4F3-4C11-87DA-029BC298EBB6}">
      <dsp:nvSpPr>
        <dsp:cNvPr id="0" name=""/>
        <dsp:cNvSpPr/>
      </dsp:nvSpPr>
      <dsp:spPr>
        <a:xfrm>
          <a:off x="8170068" y="0"/>
          <a:ext cx="1518481" cy="365760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IN" sz="1900" kern="1200" dirty="0">
              <a:latin typeface="Calibri"/>
              <a:cs typeface="Calibri"/>
            </a:rPr>
            <a:t> Risk Management</a:t>
          </a:r>
        </a:p>
      </dsp:txBody>
      <dsp:txXfrm>
        <a:off x="8170068" y="0"/>
        <a:ext cx="1518481" cy="1097280"/>
      </dsp:txXfrm>
    </dsp:sp>
    <dsp:sp modelId="{F6A9675D-C80A-4683-9F33-BE78C18B4DE3}">
      <dsp:nvSpPr>
        <dsp:cNvPr id="0" name=""/>
        <dsp:cNvSpPr/>
      </dsp:nvSpPr>
      <dsp:spPr>
        <a:xfrm>
          <a:off x="8321916" y="1098351"/>
          <a:ext cx="1214785" cy="1102816"/>
        </a:xfrm>
        <a:prstGeom prst="roundRect">
          <a:avLst>
            <a:gd name="adj" fmla="val 10000"/>
          </a:avLst>
        </a:prstGeom>
        <a:solidFill>
          <a:schemeClr val="accent2">
            <a:shade val="80000"/>
            <a:hueOff val="-370319"/>
            <a:satOff val="7820"/>
            <a:lumOff val="20832"/>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a:lnSpc>
              <a:spcPct val="90000"/>
            </a:lnSpc>
            <a:spcBef>
              <a:spcPct val="0"/>
            </a:spcBef>
            <a:spcAft>
              <a:spcPct val="35000"/>
            </a:spcAft>
            <a:buNone/>
          </a:pPr>
          <a:r>
            <a:rPr lang="en-IN" sz="1700" kern="1200" dirty="0">
              <a:latin typeface="Calibri"/>
              <a:cs typeface="Calibri"/>
            </a:rPr>
            <a:t>Compliance</a:t>
          </a:r>
        </a:p>
      </dsp:txBody>
      <dsp:txXfrm>
        <a:off x="8354216" y="1130651"/>
        <a:ext cx="1150185" cy="1038216"/>
      </dsp:txXfrm>
    </dsp:sp>
    <dsp:sp modelId="{BDF28B47-9A27-4C03-A22B-C69D0F0ADD5B}">
      <dsp:nvSpPr>
        <dsp:cNvPr id="0" name=""/>
        <dsp:cNvSpPr/>
      </dsp:nvSpPr>
      <dsp:spPr>
        <a:xfrm>
          <a:off x="8321916" y="2370832"/>
          <a:ext cx="1214785" cy="1102816"/>
        </a:xfrm>
        <a:prstGeom prst="roundRect">
          <a:avLst>
            <a:gd name="adj" fmla="val 10000"/>
          </a:avLst>
        </a:prstGeom>
        <a:solidFill>
          <a:schemeClr val="accent2">
            <a:shade val="80000"/>
            <a:hueOff val="-407351"/>
            <a:satOff val="8602"/>
            <a:lumOff val="22915"/>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IN" sz="1700" kern="1200" dirty="0">
              <a:latin typeface="Calibri"/>
              <a:cs typeface="Calibri"/>
            </a:rPr>
            <a:t> Fraud prevention</a:t>
          </a:r>
        </a:p>
      </dsp:txBody>
      <dsp:txXfrm>
        <a:off x="8354216" y="2403132"/>
        <a:ext cx="1150185" cy="1038216"/>
      </dsp:txXfrm>
    </dsp:sp>
    <dsp:sp modelId="{E6FA08E3-C284-48D7-A774-AE6219A3BC9F}">
      <dsp:nvSpPr>
        <dsp:cNvPr id="0" name=""/>
        <dsp:cNvSpPr/>
      </dsp:nvSpPr>
      <dsp:spPr>
        <a:xfrm>
          <a:off x="9802436" y="0"/>
          <a:ext cx="1518481" cy="365760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IN" sz="1900" kern="1200" dirty="0">
              <a:latin typeface="Calibri"/>
              <a:cs typeface="Calibri"/>
            </a:rPr>
            <a:t> Revenue Growth</a:t>
          </a:r>
        </a:p>
      </dsp:txBody>
      <dsp:txXfrm>
        <a:off x="9802436" y="0"/>
        <a:ext cx="1518481" cy="1097280"/>
      </dsp:txXfrm>
    </dsp:sp>
    <dsp:sp modelId="{17954DAA-98E0-496A-A6DB-010BE24D92B7}">
      <dsp:nvSpPr>
        <dsp:cNvPr id="0" name=""/>
        <dsp:cNvSpPr/>
      </dsp:nvSpPr>
      <dsp:spPr>
        <a:xfrm>
          <a:off x="9954284" y="1098351"/>
          <a:ext cx="1214785" cy="1102816"/>
        </a:xfrm>
        <a:prstGeom prst="roundRect">
          <a:avLst>
            <a:gd name="adj" fmla="val 10000"/>
          </a:avLst>
        </a:prstGeom>
        <a:solidFill>
          <a:schemeClr val="accent2">
            <a:shade val="80000"/>
            <a:hueOff val="-444383"/>
            <a:satOff val="9384"/>
            <a:lumOff val="24998"/>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IN" sz="1700" kern="1200" dirty="0">
              <a:latin typeface="Calibri"/>
              <a:cs typeface="Calibri"/>
            </a:rPr>
            <a:t>Cross-Selling and Up-Selling</a:t>
          </a:r>
        </a:p>
      </dsp:txBody>
      <dsp:txXfrm>
        <a:off x="9986584" y="1130651"/>
        <a:ext cx="1150185" cy="1038216"/>
      </dsp:txXfrm>
    </dsp:sp>
    <dsp:sp modelId="{41183682-6D4C-4CA8-BE0F-F9F1979175CE}">
      <dsp:nvSpPr>
        <dsp:cNvPr id="0" name=""/>
        <dsp:cNvSpPr/>
      </dsp:nvSpPr>
      <dsp:spPr>
        <a:xfrm>
          <a:off x="9954284" y="2370832"/>
          <a:ext cx="1214785" cy="1102816"/>
        </a:xfrm>
        <a:prstGeom prst="roundRect">
          <a:avLst>
            <a:gd name="adj" fmla="val 10000"/>
          </a:avLst>
        </a:prstGeom>
        <a:solidFill>
          <a:schemeClr val="accent2">
            <a:shade val="80000"/>
            <a:hueOff val="-481415"/>
            <a:satOff val="10166"/>
            <a:lumOff val="27081"/>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3180" tIns="32385" rIns="43180" bIns="32385" numCol="1" spcCol="1270" anchor="ctr" anchorCtr="0">
          <a:noAutofit/>
        </a:bodyPr>
        <a:lstStyle/>
        <a:p>
          <a:pPr marL="0" lvl="0" indent="0" algn="ctr" defTabSz="755650" rtl="0">
            <a:lnSpc>
              <a:spcPct val="90000"/>
            </a:lnSpc>
            <a:spcBef>
              <a:spcPct val="0"/>
            </a:spcBef>
            <a:spcAft>
              <a:spcPct val="35000"/>
            </a:spcAft>
            <a:buNone/>
          </a:pPr>
          <a:r>
            <a:rPr lang="en-IN" sz="1700" kern="1200" dirty="0">
              <a:latin typeface="Calibri"/>
              <a:cs typeface="Calibri"/>
            </a:rPr>
            <a:t>Customer Retention</a:t>
          </a:r>
        </a:p>
      </dsp:txBody>
      <dsp:txXfrm>
        <a:off x="9986584" y="2403132"/>
        <a:ext cx="1150185" cy="103821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6.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17/3/layout/HorizontalPathTimeline">
  <dgm:title val="Horizontal Path Timeline"/>
  <dgm:desc val="Use to show a list of events in chronological order. The rectangular shape contains the description while the date is shown near the circular dot along the time line. It's the perfect SmartArt for displaying large amount of text with a short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refType="h" fact="0.04"/>
      <dgm:constr type="ctrY" for="ch" forName="divider" refType="h" fact="0.5"/>
      <dgm:constr type="l" for="ch" forName="divider"/>
      <dgm:constr type="w" for="ch" forName="nodes" refType="w"/>
      <dgm:constr type="h" for="ch" forName="nodes" refType="h"/>
    </dgm:constrLst>
    <dgm:layoutNode name="divider" styleLbl="node1">
      <dgm:alg type="sp"/>
      <dgm:shape xmlns:r="http://schemas.openxmlformats.org/officeDocument/2006/relationships" type="rect" r:blip="" zOrderOff="2">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
                <dgm:constr type="l" for="ch" forName="L1TextContainer" refType="w" fact="0.1"/>
                <dgm:constr type="t" for="ch" forName="L1TextContainer" refType="h" fact="0.537"/>
                <dgm:constr type="h" for="ch" forName="L1TextContainer" refType="h" fact="0.113"/>
                <dgm:constr type="w" for="ch" forName="L2TextContainerWrapper" refType="w" fact="0.88"/>
                <dgm:constr type="h" for="ch" forName="L2TextContainerWrapper" refType="h" fact="0.31"/>
                <dgm:constr type="b" for="ch" forName="L2TextContainerWrapper" refType="h" fact="0.31"/>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31"/>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
                <dgm:constr type="l" for="ch" forName="L1TextContainer" refType="w" fact="0.1"/>
                <dgm:constr type="t" for="ch" forName="L1TextContainer" refType="h" fact="0.35"/>
                <dgm:constr type="h" for="ch" forName="L1TextContainer" refType="h" fact="0.113"/>
                <dgm:constr type="w" for="ch" forName="L2TextContainerWrapper" refType="w" fact="0.88"/>
                <dgm:constr type="h" for="ch" forName="L2TextContainerWrapper" refType="h" fact="0.31"/>
                <dgm:constr type="t" for="ch" forName="L2TextContainerWrapper" refType="h" fact="0.69"/>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52"/>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styleLbl="bgAccFollowNode1">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45"/>
                  <dgm:constr type="b" for="ch" forName="L2TextContainer" refType="h"/>
                  <dgm:constr type="h" for="ch" forName="FlexibleEmptyPlaceHolder" refType="h" fact="0.55"/>
                </dgm:constrLst>
              </dgm:if>
              <dgm:else name="CaseForPlacingL2TextContaineBelowDivider">
                <dgm:constrLst>
                  <dgm:constr type="h" for="ch" forName="L2TextContainer" refType="h" fact="0.45"/>
                  <dgm:constr type="h" for="ch" forName="FlexibleEmptyPlaceHolder" refType="h" fact="0.55"/>
                  <dgm:constr type="b" for="ch" forName="FlexibleEmptyPlaceHolder" refType="h"/>
                </dgm:constrLst>
              </dgm:else>
            </dgm:choose>
            <dgm:layoutNode name="L2TextContainer" styleLbl="bgAccFollowNode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lMarg" refType="primFontSz" fact="0.75"/>
                <dgm:constr type="rMarg" refType="primFontSz" fact="0.75"/>
                <dgm:constr type="tMarg" refType="primFontSz" fact="0.75"/>
                <dgm:constr type="bMarg" refType="primFontSz" fact="0.75"/>
              </dgm:constrLst>
              <dgm:ruleLst>
                <dgm:rule type="h" val="INF" fact="NaN" max="NaN"/>
                <dgm:rule type="primFontSz" val="11" fact="NaN" max="NaN"/>
                <dgm:rule type="secFontSz" val="9"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alignNode1" moveWith="L2TextContainer">
            <dgm:alg type="sp"/>
            <dgm:shape xmlns:r="http://schemas.openxmlformats.org/officeDocument/2006/relationships" type="line" r:blip="" zOrderOff="-1">
              <dgm:adjLst/>
              <dgm:extLst>
                <a:ext uri="{B698B0E9-8C71-41B9-8309-B3DCBF30829C}">
                  <dgm1612:spPr xmlns:dgm1612="http://schemas.microsoft.com/office/drawing/2016/12/diagram">
                    <a:ln w="6350">
                      <a:prstDash val="dash"/>
                    </a:ln>
                  </dgm1612:spPr>
                </a:ext>
              </dgm:extLst>
            </dgm:shape>
            <dgm:presOf/>
            <dgm:constrLst/>
          </dgm:layoutNode>
          <dgm:layoutNode name="ConnectorPoint" styleLbl="fgAcc1" moveWith="L2TextContainer">
            <dgm:alg type="sp"/>
            <dgm:shape xmlns:r="http://schemas.openxmlformats.org/officeDocument/2006/relationships" type="ellipse" r:blip="" zOrderOff="10">
              <dgm:adjLst/>
              <dgm:extLst>
                <a:ext uri="{B698B0E9-8C71-41B9-8309-B3DCBF30829C}">
                  <dgm1612:spPr xmlns:dgm1612="http://schemas.microsoft.com/office/drawing/2016/12/diagram">
                    <a:ln>
                      <a:noFill/>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9.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B3351-0C42-45D1-1650-A531E355DB3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971D51C-C4AA-0040-45DE-93DCC8E2222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13B1E83-649B-F3E7-F8C6-0DEE694C9A49}"/>
              </a:ext>
            </a:extLst>
          </p:cNvPr>
          <p:cNvSpPr>
            <a:spLocks noGrp="1"/>
          </p:cNvSpPr>
          <p:nvPr>
            <p:ph type="dt" sz="half" idx="10"/>
          </p:nvPr>
        </p:nvSpPr>
        <p:spPr/>
        <p:txBody>
          <a:bodyPr/>
          <a:lstStyle/>
          <a:p>
            <a:fld id="{EFBA7698-2A6B-FE4E-BC80-09BCB34ACC78}" type="datetimeFigureOut">
              <a:rPr lang="en-US" smtClean="0"/>
              <a:t>6/29/2024</a:t>
            </a:fld>
            <a:endParaRPr lang="en-US"/>
          </a:p>
        </p:txBody>
      </p:sp>
      <p:sp>
        <p:nvSpPr>
          <p:cNvPr id="5" name="Footer Placeholder 4">
            <a:extLst>
              <a:ext uri="{FF2B5EF4-FFF2-40B4-BE49-F238E27FC236}">
                <a16:creationId xmlns:a16="http://schemas.microsoft.com/office/drawing/2014/main" id="{CCA8ADF3-8F30-3B6B-647C-322BEDC1D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1EE062-73D9-8C13-D4AE-DD4120A001AB}"/>
              </a:ext>
            </a:extLst>
          </p:cNvPr>
          <p:cNvSpPr>
            <a:spLocks noGrp="1"/>
          </p:cNvSpPr>
          <p:nvPr>
            <p:ph type="sldNum" sz="quarter" idx="12"/>
          </p:nvPr>
        </p:nvSpPr>
        <p:spPr/>
        <p:txBody>
          <a:bodyPr/>
          <a:lstStyle/>
          <a:p>
            <a:fld id="{CFF3F5C2-EE72-5E41-9AA6-8BBE3C106E03}" type="slidenum">
              <a:rPr lang="en-US" smtClean="0"/>
              <a:t>‹#›</a:t>
            </a:fld>
            <a:endParaRPr lang="en-US"/>
          </a:p>
        </p:txBody>
      </p:sp>
    </p:spTree>
    <p:extLst>
      <p:ext uri="{BB962C8B-B14F-4D97-AF65-F5344CB8AC3E}">
        <p14:creationId xmlns:p14="http://schemas.microsoft.com/office/powerpoint/2010/main" val="1945533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4CCBA-FE16-E320-50E3-6C2DEB3C0A2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33F14D2-FAF8-B066-E6D1-F40DFEC6552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5CC19A5-676B-89CB-7292-8B499849E081}"/>
              </a:ext>
            </a:extLst>
          </p:cNvPr>
          <p:cNvSpPr>
            <a:spLocks noGrp="1"/>
          </p:cNvSpPr>
          <p:nvPr>
            <p:ph type="dt" sz="half" idx="10"/>
          </p:nvPr>
        </p:nvSpPr>
        <p:spPr/>
        <p:txBody>
          <a:bodyPr/>
          <a:lstStyle/>
          <a:p>
            <a:fld id="{EFBA7698-2A6B-FE4E-BC80-09BCB34ACC78}" type="datetimeFigureOut">
              <a:rPr lang="en-US" smtClean="0"/>
              <a:t>6/29/2024</a:t>
            </a:fld>
            <a:endParaRPr lang="en-US"/>
          </a:p>
        </p:txBody>
      </p:sp>
      <p:sp>
        <p:nvSpPr>
          <p:cNvPr id="5" name="Footer Placeholder 4">
            <a:extLst>
              <a:ext uri="{FF2B5EF4-FFF2-40B4-BE49-F238E27FC236}">
                <a16:creationId xmlns:a16="http://schemas.microsoft.com/office/drawing/2014/main" id="{2B3C72E5-C0D9-D3D9-E21C-F9A233BBFE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C9AC5-F5A3-C65B-FB66-4D8B4491D0CF}"/>
              </a:ext>
            </a:extLst>
          </p:cNvPr>
          <p:cNvSpPr>
            <a:spLocks noGrp="1"/>
          </p:cNvSpPr>
          <p:nvPr>
            <p:ph type="sldNum" sz="quarter" idx="12"/>
          </p:nvPr>
        </p:nvSpPr>
        <p:spPr/>
        <p:txBody>
          <a:bodyPr/>
          <a:lstStyle/>
          <a:p>
            <a:fld id="{CFF3F5C2-EE72-5E41-9AA6-8BBE3C106E03}" type="slidenum">
              <a:rPr lang="en-US" smtClean="0"/>
              <a:t>‹#›</a:t>
            </a:fld>
            <a:endParaRPr lang="en-US"/>
          </a:p>
        </p:txBody>
      </p:sp>
    </p:spTree>
    <p:extLst>
      <p:ext uri="{BB962C8B-B14F-4D97-AF65-F5344CB8AC3E}">
        <p14:creationId xmlns:p14="http://schemas.microsoft.com/office/powerpoint/2010/main" val="1289923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8E4D1C-487F-8968-71A2-30C1AAC1A40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093AA43-6EF7-FE93-227E-212CE64913F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51000E9-525A-760C-9132-BD13E82E6DBE}"/>
              </a:ext>
            </a:extLst>
          </p:cNvPr>
          <p:cNvSpPr>
            <a:spLocks noGrp="1"/>
          </p:cNvSpPr>
          <p:nvPr>
            <p:ph type="dt" sz="half" idx="10"/>
          </p:nvPr>
        </p:nvSpPr>
        <p:spPr/>
        <p:txBody>
          <a:bodyPr/>
          <a:lstStyle/>
          <a:p>
            <a:fld id="{EFBA7698-2A6B-FE4E-BC80-09BCB34ACC78}" type="datetimeFigureOut">
              <a:rPr lang="en-US" smtClean="0"/>
              <a:t>6/29/2024</a:t>
            </a:fld>
            <a:endParaRPr lang="en-US"/>
          </a:p>
        </p:txBody>
      </p:sp>
      <p:sp>
        <p:nvSpPr>
          <p:cNvPr id="5" name="Footer Placeholder 4">
            <a:extLst>
              <a:ext uri="{FF2B5EF4-FFF2-40B4-BE49-F238E27FC236}">
                <a16:creationId xmlns:a16="http://schemas.microsoft.com/office/drawing/2014/main" id="{22D3F8A5-D609-E67A-A59D-05116BC48C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25E7B6-5593-4737-AD90-6C099385C684}"/>
              </a:ext>
            </a:extLst>
          </p:cNvPr>
          <p:cNvSpPr>
            <a:spLocks noGrp="1"/>
          </p:cNvSpPr>
          <p:nvPr>
            <p:ph type="sldNum" sz="quarter" idx="12"/>
          </p:nvPr>
        </p:nvSpPr>
        <p:spPr/>
        <p:txBody>
          <a:bodyPr/>
          <a:lstStyle/>
          <a:p>
            <a:fld id="{CFF3F5C2-EE72-5E41-9AA6-8BBE3C106E03}" type="slidenum">
              <a:rPr lang="en-US" smtClean="0"/>
              <a:t>‹#›</a:t>
            </a:fld>
            <a:endParaRPr lang="en-US"/>
          </a:p>
        </p:txBody>
      </p:sp>
    </p:spTree>
    <p:extLst>
      <p:ext uri="{BB962C8B-B14F-4D97-AF65-F5344CB8AC3E}">
        <p14:creationId xmlns:p14="http://schemas.microsoft.com/office/powerpoint/2010/main" val="9175135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CE223-1FE3-093B-0120-2440B5B532E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D39D574-3369-4C42-B842-BBFABE22A8E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D2D68B0-75F2-7E2E-AC2B-9A711C852BBC}"/>
              </a:ext>
            </a:extLst>
          </p:cNvPr>
          <p:cNvSpPr>
            <a:spLocks noGrp="1"/>
          </p:cNvSpPr>
          <p:nvPr>
            <p:ph type="dt" sz="half" idx="10"/>
          </p:nvPr>
        </p:nvSpPr>
        <p:spPr/>
        <p:txBody>
          <a:bodyPr/>
          <a:lstStyle/>
          <a:p>
            <a:fld id="{EFBA7698-2A6B-FE4E-BC80-09BCB34ACC78}" type="datetimeFigureOut">
              <a:rPr lang="en-US" smtClean="0"/>
              <a:t>6/29/2024</a:t>
            </a:fld>
            <a:endParaRPr lang="en-US"/>
          </a:p>
        </p:txBody>
      </p:sp>
      <p:sp>
        <p:nvSpPr>
          <p:cNvPr id="5" name="Footer Placeholder 4">
            <a:extLst>
              <a:ext uri="{FF2B5EF4-FFF2-40B4-BE49-F238E27FC236}">
                <a16:creationId xmlns:a16="http://schemas.microsoft.com/office/drawing/2014/main" id="{9E2C8847-6876-4863-EB63-3A51DB2BC1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5BC794-0D67-020C-7D59-D69D50229848}"/>
              </a:ext>
            </a:extLst>
          </p:cNvPr>
          <p:cNvSpPr>
            <a:spLocks noGrp="1"/>
          </p:cNvSpPr>
          <p:nvPr>
            <p:ph type="sldNum" sz="quarter" idx="12"/>
          </p:nvPr>
        </p:nvSpPr>
        <p:spPr/>
        <p:txBody>
          <a:bodyPr/>
          <a:lstStyle/>
          <a:p>
            <a:fld id="{CFF3F5C2-EE72-5E41-9AA6-8BBE3C106E03}" type="slidenum">
              <a:rPr lang="en-US" smtClean="0"/>
              <a:t>‹#›</a:t>
            </a:fld>
            <a:endParaRPr lang="en-US"/>
          </a:p>
        </p:txBody>
      </p:sp>
    </p:spTree>
    <p:extLst>
      <p:ext uri="{BB962C8B-B14F-4D97-AF65-F5344CB8AC3E}">
        <p14:creationId xmlns:p14="http://schemas.microsoft.com/office/powerpoint/2010/main" val="2135279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FCBC0-0AC5-18DD-C262-F549B4B6E1B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AD346CD-A7E3-410F-0C29-35FEFA108D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3A47C6C-8D48-C9B1-5944-838B1700E7D6}"/>
              </a:ext>
            </a:extLst>
          </p:cNvPr>
          <p:cNvSpPr>
            <a:spLocks noGrp="1"/>
          </p:cNvSpPr>
          <p:nvPr>
            <p:ph type="dt" sz="half" idx="10"/>
          </p:nvPr>
        </p:nvSpPr>
        <p:spPr/>
        <p:txBody>
          <a:bodyPr/>
          <a:lstStyle/>
          <a:p>
            <a:fld id="{EFBA7698-2A6B-FE4E-BC80-09BCB34ACC78}" type="datetimeFigureOut">
              <a:rPr lang="en-US" smtClean="0"/>
              <a:t>6/29/2024</a:t>
            </a:fld>
            <a:endParaRPr lang="en-US"/>
          </a:p>
        </p:txBody>
      </p:sp>
      <p:sp>
        <p:nvSpPr>
          <p:cNvPr id="5" name="Footer Placeholder 4">
            <a:extLst>
              <a:ext uri="{FF2B5EF4-FFF2-40B4-BE49-F238E27FC236}">
                <a16:creationId xmlns:a16="http://schemas.microsoft.com/office/drawing/2014/main" id="{0392037C-E444-C427-E06B-63CB89FDF6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1CE504-A2D8-2F93-8047-26926F74764D}"/>
              </a:ext>
            </a:extLst>
          </p:cNvPr>
          <p:cNvSpPr>
            <a:spLocks noGrp="1"/>
          </p:cNvSpPr>
          <p:nvPr>
            <p:ph type="sldNum" sz="quarter" idx="12"/>
          </p:nvPr>
        </p:nvSpPr>
        <p:spPr/>
        <p:txBody>
          <a:bodyPr/>
          <a:lstStyle/>
          <a:p>
            <a:fld id="{CFF3F5C2-EE72-5E41-9AA6-8BBE3C106E03}" type="slidenum">
              <a:rPr lang="en-US" smtClean="0"/>
              <a:t>‹#›</a:t>
            </a:fld>
            <a:endParaRPr lang="en-US"/>
          </a:p>
        </p:txBody>
      </p:sp>
    </p:spTree>
    <p:extLst>
      <p:ext uri="{BB962C8B-B14F-4D97-AF65-F5344CB8AC3E}">
        <p14:creationId xmlns:p14="http://schemas.microsoft.com/office/powerpoint/2010/main" val="3394338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B5EFC-C031-2904-3A44-F2D080F2E7F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E9AE3B6-2B32-C42F-7213-3E5A37E8987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8F66F804-B810-DAF9-7627-6EA1240AB1D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20BF787-56F3-F9DD-775E-474DEF0CA834}"/>
              </a:ext>
            </a:extLst>
          </p:cNvPr>
          <p:cNvSpPr>
            <a:spLocks noGrp="1"/>
          </p:cNvSpPr>
          <p:nvPr>
            <p:ph type="dt" sz="half" idx="10"/>
          </p:nvPr>
        </p:nvSpPr>
        <p:spPr/>
        <p:txBody>
          <a:bodyPr/>
          <a:lstStyle/>
          <a:p>
            <a:fld id="{EFBA7698-2A6B-FE4E-BC80-09BCB34ACC78}" type="datetimeFigureOut">
              <a:rPr lang="en-US" smtClean="0"/>
              <a:t>6/29/2024</a:t>
            </a:fld>
            <a:endParaRPr lang="en-US"/>
          </a:p>
        </p:txBody>
      </p:sp>
      <p:sp>
        <p:nvSpPr>
          <p:cNvPr id="6" name="Footer Placeholder 5">
            <a:extLst>
              <a:ext uri="{FF2B5EF4-FFF2-40B4-BE49-F238E27FC236}">
                <a16:creationId xmlns:a16="http://schemas.microsoft.com/office/drawing/2014/main" id="{6507BF90-9CE2-A0E8-AE72-5086FCCA2A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D90D31-2B5B-6030-C21D-6AFDF346CA21}"/>
              </a:ext>
            </a:extLst>
          </p:cNvPr>
          <p:cNvSpPr>
            <a:spLocks noGrp="1"/>
          </p:cNvSpPr>
          <p:nvPr>
            <p:ph type="sldNum" sz="quarter" idx="12"/>
          </p:nvPr>
        </p:nvSpPr>
        <p:spPr/>
        <p:txBody>
          <a:bodyPr/>
          <a:lstStyle/>
          <a:p>
            <a:fld id="{CFF3F5C2-EE72-5E41-9AA6-8BBE3C106E03}" type="slidenum">
              <a:rPr lang="en-US" smtClean="0"/>
              <a:t>‹#›</a:t>
            </a:fld>
            <a:endParaRPr lang="en-US"/>
          </a:p>
        </p:txBody>
      </p:sp>
    </p:spTree>
    <p:extLst>
      <p:ext uri="{BB962C8B-B14F-4D97-AF65-F5344CB8AC3E}">
        <p14:creationId xmlns:p14="http://schemas.microsoft.com/office/powerpoint/2010/main" val="2887168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F875-4185-4470-6725-B71D8D8DE68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02D640B-A62B-0EC4-7CE0-CF29453291C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5478867-B933-2563-3BDB-B388FF0DA8C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D3FD0BAB-8E94-7693-25E8-46F0C7D4D7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B242B4E-9EB7-F391-5C1B-50D6E7ABA7A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F20AA72-E819-1283-E089-A7C2407CA491}"/>
              </a:ext>
            </a:extLst>
          </p:cNvPr>
          <p:cNvSpPr>
            <a:spLocks noGrp="1"/>
          </p:cNvSpPr>
          <p:nvPr>
            <p:ph type="dt" sz="half" idx="10"/>
          </p:nvPr>
        </p:nvSpPr>
        <p:spPr/>
        <p:txBody>
          <a:bodyPr/>
          <a:lstStyle/>
          <a:p>
            <a:fld id="{EFBA7698-2A6B-FE4E-BC80-09BCB34ACC78}" type="datetimeFigureOut">
              <a:rPr lang="en-US" smtClean="0"/>
              <a:t>6/29/2024</a:t>
            </a:fld>
            <a:endParaRPr lang="en-US"/>
          </a:p>
        </p:txBody>
      </p:sp>
      <p:sp>
        <p:nvSpPr>
          <p:cNvPr id="8" name="Footer Placeholder 7">
            <a:extLst>
              <a:ext uri="{FF2B5EF4-FFF2-40B4-BE49-F238E27FC236}">
                <a16:creationId xmlns:a16="http://schemas.microsoft.com/office/drawing/2014/main" id="{CADCDD7C-A4ED-5A16-252F-E21EEF5BDA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910A1E-FA03-0D1A-0183-B880239229DF}"/>
              </a:ext>
            </a:extLst>
          </p:cNvPr>
          <p:cNvSpPr>
            <a:spLocks noGrp="1"/>
          </p:cNvSpPr>
          <p:nvPr>
            <p:ph type="sldNum" sz="quarter" idx="12"/>
          </p:nvPr>
        </p:nvSpPr>
        <p:spPr/>
        <p:txBody>
          <a:bodyPr/>
          <a:lstStyle/>
          <a:p>
            <a:fld id="{CFF3F5C2-EE72-5E41-9AA6-8BBE3C106E03}" type="slidenum">
              <a:rPr lang="en-US" smtClean="0"/>
              <a:t>‹#›</a:t>
            </a:fld>
            <a:endParaRPr lang="en-US"/>
          </a:p>
        </p:txBody>
      </p:sp>
    </p:spTree>
    <p:extLst>
      <p:ext uri="{BB962C8B-B14F-4D97-AF65-F5344CB8AC3E}">
        <p14:creationId xmlns:p14="http://schemas.microsoft.com/office/powerpoint/2010/main" val="2834007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23122-939C-691B-F3B7-9418F2B13B8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4C72E02-20AC-7DC5-914D-5D4AE12A2733}"/>
              </a:ext>
            </a:extLst>
          </p:cNvPr>
          <p:cNvSpPr>
            <a:spLocks noGrp="1"/>
          </p:cNvSpPr>
          <p:nvPr>
            <p:ph type="dt" sz="half" idx="10"/>
          </p:nvPr>
        </p:nvSpPr>
        <p:spPr/>
        <p:txBody>
          <a:bodyPr/>
          <a:lstStyle/>
          <a:p>
            <a:fld id="{EFBA7698-2A6B-FE4E-BC80-09BCB34ACC78}" type="datetimeFigureOut">
              <a:rPr lang="en-US" smtClean="0"/>
              <a:t>6/29/2024</a:t>
            </a:fld>
            <a:endParaRPr lang="en-US"/>
          </a:p>
        </p:txBody>
      </p:sp>
      <p:sp>
        <p:nvSpPr>
          <p:cNvPr id="4" name="Footer Placeholder 3">
            <a:extLst>
              <a:ext uri="{FF2B5EF4-FFF2-40B4-BE49-F238E27FC236}">
                <a16:creationId xmlns:a16="http://schemas.microsoft.com/office/drawing/2014/main" id="{937EF642-F5AE-5197-3E3D-DC439C68119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13D2DD-85A1-91A7-81F1-C213CB748256}"/>
              </a:ext>
            </a:extLst>
          </p:cNvPr>
          <p:cNvSpPr>
            <a:spLocks noGrp="1"/>
          </p:cNvSpPr>
          <p:nvPr>
            <p:ph type="sldNum" sz="quarter" idx="12"/>
          </p:nvPr>
        </p:nvSpPr>
        <p:spPr/>
        <p:txBody>
          <a:bodyPr/>
          <a:lstStyle/>
          <a:p>
            <a:fld id="{CFF3F5C2-EE72-5E41-9AA6-8BBE3C106E03}" type="slidenum">
              <a:rPr lang="en-US" smtClean="0"/>
              <a:t>‹#›</a:t>
            </a:fld>
            <a:endParaRPr lang="en-US"/>
          </a:p>
        </p:txBody>
      </p:sp>
    </p:spTree>
    <p:extLst>
      <p:ext uri="{BB962C8B-B14F-4D97-AF65-F5344CB8AC3E}">
        <p14:creationId xmlns:p14="http://schemas.microsoft.com/office/powerpoint/2010/main" val="2365625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362B1F-B2BE-15C2-ED77-D76EE6D171E5}"/>
              </a:ext>
            </a:extLst>
          </p:cNvPr>
          <p:cNvSpPr>
            <a:spLocks noGrp="1"/>
          </p:cNvSpPr>
          <p:nvPr>
            <p:ph type="dt" sz="half" idx="10"/>
          </p:nvPr>
        </p:nvSpPr>
        <p:spPr/>
        <p:txBody>
          <a:bodyPr/>
          <a:lstStyle/>
          <a:p>
            <a:fld id="{EFBA7698-2A6B-FE4E-BC80-09BCB34ACC78}" type="datetimeFigureOut">
              <a:rPr lang="en-US" smtClean="0"/>
              <a:t>6/29/2024</a:t>
            </a:fld>
            <a:endParaRPr lang="en-US"/>
          </a:p>
        </p:txBody>
      </p:sp>
      <p:sp>
        <p:nvSpPr>
          <p:cNvPr id="3" name="Footer Placeholder 2">
            <a:extLst>
              <a:ext uri="{FF2B5EF4-FFF2-40B4-BE49-F238E27FC236}">
                <a16:creationId xmlns:a16="http://schemas.microsoft.com/office/drawing/2014/main" id="{0ACCFA81-3DA7-9ED7-24CE-D6444E5E5D0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B46EFC-37D6-345E-E48E-CA7A855FFE06}"/>
              </a:ext>
            </a:extLst>
          </p:cNvPr>
          <p:cNvSpPr>
            <a:spLocks noGrp="1"/>
          </p:cNvSpPr>
          <p:nvPr>
            <p:ph type="sldNum" sz="quarter" idx="12"/>
          </p:nvPr>
        </p:nvSpPr>
        <p:spPr/>
        <p:txBody>
          <a:bodyPr/>
          <a:lstStyle/>
          <a:p>
            <a:fld id="{CFF3F5C2-EE72-5E41-9AA6-8BBE3C106E03}" type="slidenum">
              <a:rPr lang="en-US" smtClean="0"/>
              <a:t>‹#›</a:t>
            </a:fld>
            <a:endParaRPr lang="en-US"/>
          </a:p>
        </p:txBody>
      </p:sp>
    </p:spTree>
    <p:extLst>
      <p:ext uri="{BB962C8B-B14F-4D97-AF65-F5344CB8AC3E}">
        <p14:creationId xmlns:p14="http://schemas.microsoft.com/office/powerpoint/2010/main" val="121045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8BB4A-A9D8-F459-C02E-813F5B9D1F1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23E7CFF-E38F-3928-6374-29D5B385ED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D0A51F2-6FB0-E153-B1AF-DCBCF8D311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069B3AA-C68D-2E5C-6A21-3B8D85967162}"/>
              </a:ext>
            </a:extLst>
          </p:cNvPr>
          <p:cNvSpPr>
            <a:spLocks noGrp="1"/>
          </p:cNvSpPr>
          <p:nvPr>
            <p:ph type="dt" sz="half" idx="10"/>
          </p:nvPr>
        </p:nvSpPr>
        <p:spPr/>
        <p:txBody>
          <a:bodyPr/>
          <a:lstStyle/>
          <a:p>
            <a:fld id="{EFBA7698-2A6B-FE4E-BC80-09BCB34ACC78}" type="datetimeFigureOut">
              <a:rPr lang="en-US" smtClean="0"/>
              <a:t>6/29/2024</a:t>
            </a:fld>
            <a:endParaRPr lang="en-US"/>
          </a:p>
        </p:txBody>
      </p:sp>
      <p:sp>
        <p:nvSpPr>
          <p:cNvPr id="6" name="Footer Placeholder 5">
            <a:extLst>
              <a:ext uri="{FF2B5EF4-FFF2-40B4-BE49-F238E27FC236}">
                <a16:creationId xmlns:a16="http://schemas.microsoft.com/office/drawing/2014/main" id="{4A985970-FA83-6E44-5C5C-8708832D6C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40D216-0BEC-EA59-3310-76617DA453FE}"/>
              </a:ext>
            </a:extLst>
          </p:cNvPr>
          <p:cNvSpPr>
            <a:spLocks noGrp="1"/>
          </p:cNvSpPr>
          <p:nvPr>
            <p:ph type="sldNum" sz="quarter" idx="12"/>
          </p:nvPr>
        </p:nvSpPr>
        <p:spPr/>
        <p:txBody>
          <a:bodyPr/>
          <a:lstStyle/>
          <a:p>
            <a:fld id="{CFF3F5C2-EE72-5E41-9AA6-8BBE3C106E03}" type="slidenum">
              <a:rPr lang="en-US" smtClean="0"/>
              <a:t>‹#›</a:t>
            </a:fld>
            <a:endParaRPr lang="en-US"/>
          </a:p>
        </p:txBody>
      </p:sp>
    </p:spTree>
    <p:extLst>
      <p:ext uri="{BB962C8B-B14F-4D97-AF65-F5344CB8AC3E}">
        <p14:creationId xmlns:p14="http://schemas.microsoft.com/office/powerpoint/2010/main" val="3292886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022A1-0025-491E-C7FE-4AA003E0814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767BE9AC-A069-3C1D-5921-456921DEE2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B131C84-AB7A-E814-7972-1CA5C3EAD4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064E995-8C17-C32F-F9E7-D019243B2FF7}"/>
              </a:ext>
            </a:extLst>
          </p:cNvPr>
          <p:cNvSpPr>
            <a:spLocks noGrp="1"/>
          </p:cNvSpPr>
          <p:nvPr>
            <p:ph type="dt" sz="half" idx="10"/>
          </p:nvPr>
        </p:nvSpPr>
        <p:spPr/>
        <p:txBody>
          <a:bodyPr/>
          <a:lstStyle/>
          <a:p>
            <a:fld id="{EFBA7698-2A6B-FE4E-BC80-09BCB34ACC78}" type="datetimeFigureOut">
              <a:rPr lang="en-US" smtClean="0"/>
              <a:t>6/29/2024</a:t>
            </a:fld>
            <a:endParaRPr lang="en-US"/>
          </a:p>
        </p:txBody>
      </p:sp>
      <p:sp>
        <p:nvSpPr>
          <p:cNvPr id="6" name="Footer Placeholder 5">
            <a:extLst>
              <a:ext uri="{FF2B5EF4-FFF2-40B4-BE49-F238E27FC236}">
                <a16:creationId xmlns:a16="http://schemas.microsoft.com/office/drawing/2014/main" id="{743FA5E8-B9CC-F4DF-FB8F-05EAA21E9F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FCB15B-F03F-C4F1-1FEF-29F2D5B7F692}"/>
              </a:ext>
            </a:extLst>
          </p:cNvPr>
          <p:cNvSpPr>
            <a:spLocks noGrp="1"/>
          </p:cNvSpPr>
          <p:nvPr>
            <p:ph type="sldNum" sz="quarter" idx="12"/>
          </p:nvPr>
        </p:nvSpPr>
        <p:spPr/>
        <p:txBody>
          <a:bodyPr/>
          <a:lstStyle/>
          <a:p>
            <a:fld id="{CFF3F5C2-EE72-5E41-9AA6-8BBE3C106E03}" type="slidenum">
              <a:rPr lang="en-US" smtClean="0"/>
              <a:t>‹#›</a:t>
            </a:fld>
            <a:endParaRPr lang="en-US"/>
          </a:p>
        </p:txBody>
      </p:sp>
    </p:spTree>
    <p:extLst>
      <p:ext uri="{BB962C8B-B14F-4D97-AF65-F5344CB8AC3E}">
        <p14:creationId xmlns:p14="http://schemas.microsoft.com/office/powerpoint/2010/main" val="8112732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0EE789-54E1-C32E-B0D6-58B91A434E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889403B-4196-A34D-0D5E-60DBADF1E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F6B8D9D-04C3-055C-9E1C-055FBDC6D5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BA7698-2A6B-FE4E-BC80-09BCB34ACC78}" type="datetimeFigureOut">
              <a:rPr lang="en-US" smtClean="0"/>
              <a:t>6/29/2024</a:t>
            </a:fld>
            <a:endParaRPr lang="en-US"/>
          </a:p>
        </p:txBody>
      </p:sp>
      <p:sp>
        <p:nvSpPr>
          <p:cNvPr id="5" name="Footer Placeholder 4">
            <a:extLst>
              <a:ext uri="{FF2B5EF4-FFF2-40B4-BE49-F238E27FC236}">
                <a16:creationId xmlns:a16="http://schemas.microsoft.com/office/drawing/2014/main" id="{58E94BFB-2BB5-28C8-A6A6-57E67CF025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C0853F7-4862-8890-D6ED-F3CEF3A407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F3F5C2-EE72-5E41-9AA6-8BBE3C106E03}" type="slidenum">
              <a:rPr lang="en-US" smtClean="0"/>
              <a:t>‹#›</a:t>
            </a:fld>
            <a:endParaRPr lang="en-US"/>
          </a:p>
        </p:txBody>
      </p:sp>
      <p:pic>
        <p:nvPicPr>
          <p:cNvPr id="7" name="Picture 6" descr="A red and blue rectangle with black background&#10;&#10;Description automatically generated">
            <a:extLst>
              <a:ext uri="{FF2B5EF4-FFF2-40B4-BE49-F238E27FC236}">
                <a16:creationId xmlns:a16="http://schemas.microsoft.com/office/drawing/2014/main" id="{37FA8541-7B59-95E4-5424-9DBC3CE38D0B}"/>
              </a:ext>
            </a:extLst>
          </p:cNvPr>
          <p:cNvPicPr>
            <a:picLocks noChangeAspect="1"/>
          </p:cNvPicPr>
          <p:nvPr userDrawn="1"/>
        </p:nvPicPr>
        <p:blipFill>
          <a:blip r:embed="rId13"/>
          <a:stretch>
            <a:fillRect/>
          </a:stretch>
        </p:blipFill>
        <p:spPr>
          <a:xfrm>
            <a:off x="105461" y="6414647"/>
            <a:ext cx="732739" cy="427431"/>
          </a:xfrm>
          <a:prstGeom prst="rect">
            <a:avLst/>
          </a:prstGeom>
        </p:spPr>
      </p:pic>
      <p:pic>
        <p:nvPicPr>
          <p:cNvPr id="8" name="Picture 7" descr="A black and orange logo&#10;&#10;Description automatically generated">
            <a:extLst>
              <a:ext uri="{FF2B5EF4-FFF2-40B4-BE49-F238E27FC236}">
                <a16:creationId xmlns:a16="http://schemas.microsoft.com/office/drawing/2014/main" id="{4A575889-4E4C-EC4D-DA00-14B2ED71A84D}"/>
              </a:ext>
            </a:extLst>
          </p:cNvPr>
          <p:cNvPicPr>
            <a:picLocks noChangeAspect="1"/>
          </p:cNvPicPr>
          <p:nvPr userDrawn="1"/>
        </p:nvPicPr>
        <p:blipFill>
          <a:blip r:embed="rId14"/>
          <a:stretch>
            <a:fillRect/>
          </a:stretch>
        </p:blipFill>
        <p:spPr>
          <a:xfrm>
            <a:off x="9928972" y="6350274"/>
            <a:ext cx="894900" cy="503382"/>
          </a:xfrm>
          <a:prstGeom prst="rect">
            <a:avLst/>
          </a:prstGeom>
        </p:spPr>
      </p:pic>
      <p:pic>
        <p:nvPicPr>
          <p:cNvPr id="9" name="Picture 8" descr="A close-up of a logo&#10;&#10;Description automatically generated">
            <a:extLst>
              <a:ext uri="{FF2B5EF4-FFF2-40B4-BE49-F238E27FC236}">
                <a16:creationId xmlns:a16="http://schemas.microsoft.com/office/drawing/2014/main" id="{19AF06B6-EE74-98C9-D3A2-032AD1D31522}"/>
              </a:ext>
            </a:extLst>
          </p:cNvPr>
          <p:cNvPicPr>
            <a:picLocks noChangeAspect="1"/>
          </p:cNvPicPr>
          <p:nvPr userDrawn="1"/>
        </p:nvPicPr>
        <p:blipFill>
          <a:blip r:embed="rId15"/>
          <a:stretch>
            <a:fillRect/>
          </a:stretch>
        </p:blipFill>
        <p:spPr>
          <a:xfrm>
            <a:off x="11011286" y="6449850"/>
            <a:ext cx="1127941" cy="264952"/>
          </a:xfrm>
          <a:prstGeom prst="rect">
            <a:avLst/>
          </a:prstGeom>
        </p:spPr>
      </p:pic>
    </p:spTree>
    <p:extLst>
      <p:ext uri="{BB962C8B-B14F-4D97-AF65-F5344CB8AC3E}">
        <p14:creationId xmlns:p14="http://schemas.microsoft.com/office/powerpoint/2010/main" val="30860798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hyperlink" Target="https://www.happytohelptech.in/2020/04/bank-of-baroda-recruitment-for-it.html"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11.xml"/><Relationship Id="rId3" Type="http://schemas.openxmlformats.org/officeDocument/2006/relationships/diagramLayout" Target="../diagrams/layout10.xml"/><Relationship Id="rId7" Type="http://schemas.openxmlformats.org/officeDocument/2006/relationships/diagramData" Target="../diagrams/data11.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11" Type="http://schemas.microsoft.com/office/2007/relationships/diagramDrawing" Target="../diagrams/drawing11.xml"/><Relationship Id="rId5" Type="http://schemas.openxmlformats.org/officeDocument/2006/relationships/diagramColors" Target="../diagrams/colors10.xml"/><Relationship Id="rId10" Type="http://schemas.openxmlformats.org/officeDocument/2006/relationships/diagramColors" Target="../diagrams/colors11.xml"/><Relationship Id="rId4" Type="http://schemas.openxmlformats.org/officeDocument/2006/relationships/diagramQuickStyle" Target="../diagrams/quickStyle10.xml"/><Relationship Id="rId9" Type="http://schemas.openxmlformats.org/officeDocument/2006/relationships/diagramQuickStyle" Target="../diagrams/quickStyle11.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7.xml"/><Relationship Id="rId3" Type="http://schemas.openxmlformats.org/officeDocument/2006/relationships/diagramLayout" Target="../diagrams/layout6.xml"/><Relationship Id="rId7" Type="http://schemas.openxmlformats.org/officeDocument/2006/relationships/diagramData" Target="../diagrams/data7.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0" Type="http://schemas.openxmlformats.org/officeDocument/2006/relationships/diagramColors" Target="../diagrams/colors7.xml"/><Relationship Id="rId4" Type="http://schemas.openxmlformats.org/officeDocument/2006/relationships/diagramQuickStyle" Target="../diagrams/quickStyle6.xml"/><Relationship Id="rId9" Type="http://schemas.openxmlformats.org/officeDocument/2006/relationships/diagramQuickStyle" Target="../diagrams/quickStyle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Google Shape;347;p2">
            <a:extLst>
              <a:ext uri="{FF2B5EF4-FFF2-40B4-BE49-F238E27FC236}">
                <a16:creationId xmlns:a16="http://schemas.microsoft.com/office/drawing/2014/main" id="{2CB2BB52-A170-8EFC-CC28-CD72B97393E1}"/>
              </a:ext>
            </a:extLst>
          </p:cNvPr>
          <p:cNvSpPr txBox="1">
            <a:spLocks/>
          </p:cNvSpPr>
          <p:nvPr/>
        </p:nvSpPr>
        <p:spPr>
          <a:xfrm>
            <a:off x="5980638" y="1128094"/>
            <a:ext cx="5262386" cy="1415270"/>
          </a:xfrm>
          <a:prstGeom prst="rect">
            <a:avLst/>
          </a:prstGeom>
        </p:spPr>
        <p:txBody>
          <a:bodyPr spcFirstLastPara="1" vert="horz" lIns="91440" tIns="45720" rIns="91440" bIns="4572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Aft>
                <a:spcPts val="600"/>
              </a:spcAft>
            </a:pPr>
            <a:r>
              <a:rPr lang="en-US" sz="5400" b="1" kern="1200" dirty="0">
                <a:latin typeface="Aptos Display"/>
              </a:rPr>
              <a:t>Bank of Baroda Hackathon 2024</a:t>
            </a:r>
            <a:endParaRPr lang="en-US" sz="5400" b="1" kern="1200">
              <a:latin typeface="Aptos Display"/>
              <a:cs typeface="Calibri Light"/>
            </a:endParaRPr>
          </a:p>
        </p:txBody>
      </p:sp>
      <p:cxnSp>
        <p:nvCxnSpPr>
          <p:cNvPr id="49" name="Straight Connector 48">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5214"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6E74295A-A9B0-B702-E7CE-546FB4DB2957}"/>
              </a:ext>
            </a:extLst>
          </p:cNvPr>
          <p:cNvSpPr txBox="1"/>
          <p:nvPr/>
        </p:nvSpPr>
        <p:spPr>
          <a:xfrm>
            <a:off x="5980638" y="3169665"/>
            <a:ext cx="5262385" cy="297271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Bef>
                <a:spcPts val="1000"/>
              </a:spcBef>
            </a:pPr>
            <a:r>
              <a:rPr lang="en-US" sz="3600" b="1" dirty="0">
                <a:solidFill>
                  <a:schemeClr val="accent2"/>
                </a:solidFill>
                <a:latin typeface="Aptos Display"/>
              </a:rPr>
              <a:t>BoBuddy :-  Generative AI for Banking Excellence</a:t>
            </a:r>
            <a:endParaRPr lang="en-US" sz="3600" b="1">
              <a:solidFill>
                <a:schemeClr val="accent2"/>
              </a:solidFill>
              <a:latin typeface="Aptos Display"/>
              <a:cs typeface="Calibri"/>
            </a:endParaRPr>
          </a:p>
        </p:txBody>
      </p:sp>
      <p:sp>
        <p:nvSpPr>
          <p:cNvPr id="7" name="TextBox 6">
            <a:extLst>
              <a:ext uri="{FF2B5EF4-FFF2-40B4-BE49-F238E27FC236}">
                <a16:creationId xmlns:a16="http://schemas.microsoft.com/office/drawing/2014/main" id="{2A2A84C1-7E0B-8EEB-A3B6-1FF5B539E40D}"/>
              </a:ext>
            </a:extLst>
          </p:cNvPr>
          <p:cNvSpPr txBox="1"/>
          <p:nvPr/>
        </p:nvSpPr>
        <p:spPr>
          <a:xfrm>
            <a:off x="779677" y="3431101"/>
            <a:ext cx="4763908" cy="22775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sz="1600" b="1" dirty="0">
                <a:latin typeface="Aptos Display"/>
                <a:cs typeface="Segoe UI"/>
              </a:rPr>
              <a:t>Your Team Name : </a:t>
            </a:r>
            <a:r>
              <a:rPr lang="en-US" sz="1600" b="1" err="1">
                <a:latin typeface="Aptos Display"/>
                <a:cs typeface="Segoe UI"/>
              </a:rPr>
              <a:t>InnovateBOB</a:t>
            </a:r>
            <a:r>
              <a:rPr lang="en-US" sz="1600" b="1" dirty="0">
                <a:latin typeface="Aptos Display"/>
                <a:cs typeface="Segoe UI"/>
              </a:rPr>
              <a:t> </a:t>
            </a:r>
          </a:p>
          <a:p>
            <a:pPr>
              <a:spcAft>
                <a:spcPts val="600"/>
              </a:spcAft>
            </a:pPr>
            <a:endParaRPr lang="en-US" sz="1600" b="1" dirty="0">
              <a:latin typeface="Aptos Display"/>
              <a:cs typeface="Segoe UI" panose="020B0502040204020203" pitchFamily="34" charset="0"/>
            </a:endParaRPr>
          </a:p>
          <a:p>
            <a:pPr>
              <a:spcAft>
                <a:spcPts val="600"/>
              </a:spcAft>
            </a:pPr>
            <a:r>
              <a:rPr lang="en-US" sz="1600" b="1" dirty="0">
                <a:latin typeface="Aptos Display"/>
                <a:cs typeface="Segoe UI"/>
              </a:rPr>
              <a:t>Your team bio : 1. </a:t>
            </a:r>
            <a:r>
              <a:rPr lang="en-US" sz="1600" b="1" err="1">
                <a:latin typeface="Aptos Display"/>
                <a:cs typeface="Segoe UI"/>
              </a:rPr>
              <a:t>Yashkumar</a:t>
            </a:r>
            <a:r>
              <a:rPr lang="en-US" sz="1600" b="1" dirty="0">
                <a:latin typeface="Aptos Display"/>
                <a:cs typeface="Segoe UI"/>
              </a:rPr>
              <a:t> </a:t>
            </a:r>
            <a:r>
              <a:rPr lang="en-US" sz="1600" b="1" err="1">
                <a:latin typeface="Aptos Display"/>
                <a:cs typeface="Segoe UI"/>
              </a:rPr>
              <a:t>Kavaiya</a:t>
            </a:r>
            <a:endParaRPr lang="en-US" sz="1600" b="1">
              <a:latin typeface="Aptos Display"/>
              <a:cs typeface="Segoe UI" panose="020B0502040204020203" pitchFamily="34" charset="0"/>
            </a:endParaRPr>
          </a:p>
          <a:p>
            <a:pPr>
              <a:spcAft>
                <a:spcPts val="600"/>
              </a:spcAft>
            </a:pPr>
            <a:r>
              <a:rPr lang="en-US" sz="1600" b="1" dirty="0">
                <a:latin typeface="Aptos Display"/>
                <a:cs typeface="Segoe UI"/>
              </a:rPr>
              <a:t>                           2. Shrutika </a:t>
            </a:r>
            <a:r>
              <a:rPr lang="en-US" sz="1600" b="1" err="1">
                <a:latin typeface="Aptos Display"/>
                <a:cs typeface="Segoe UI"/>
              </a:rPr>
              <a:t>Shripat</a:t>
            </a:r>
            <a:endParaRPr lang="en-US" sz="1600" b="1">
              <a:latin typeface="Aptos Display"/>
              <a:cs typeface="Segoe UI"/>
            </a:endParaRPr>
          </a:p>
          <a:p>
            <a:pPr>
              <a:spcAft>
                <a:spcPts val="600"/>
              </a:spcAft>
            </a:pPr>
            <a:r>
              <a:rPr lang="en-US" sz="1600" b="1" dirty="0">
                <a:latin typeface="Aptos Display"/>
                <a:cs typeface="Segoe UI"/>
              </a:rPr>
              <a:t>                           3. Samkit Kothari</a:t>
            </a:r>
            <a:endParaRPr lang="en-US" sz="1600" b="1" dirty="0">
              <a:latin typeface="Aptos Display"/>
              <a:cs typeface="Segoe UI" panose="020B0502040204020203" pitchFamily="34" charset="0"/>
            </a:endParaRPr>
          </a:p>
          <a:p>
            <a:pPr>
              <a:spcAft>
                <a:spcPts val="600"/>
              </a:spcAft>
            </a:pPr>
            <a:endParaRPr lang="en-US" sz="1600" b="1" dirty="0">
              <a:latin typeface="Aptos Display"/>
              <a:cs typeface="Segoe UI" panose="020B0502040204020203" pitchFamily="34" charset="0"/>
            </a:endParaRPr>
          </a:p>
          <a:p>
            <a:pPr>
              <a:spcAft>
                <a:spcPts val="600"/>
              </a:spcAft>
            </a:pPr>
            <a:r>
              <a:rPr lang="en-US" sz="1600" b="1" dirty="0">
                <a:latin typeface="Aptos Display"/>
                <a:cs typeface="Segoe UI"/>
              </a:rPr>
              <a:t>Date : 30/06/2024</a:t>
            </a:r>
            <a:endParaRPr lang="en-US" sz="1600" b="1" dirty="0">
              <a:latin typeface="Aptos Display"/>
              <a:cs typeface="Segoe UI" panose="020B0502040204020203" pitchFamily="34" charset="0"/>
            </a:endParaRPr>
          </a:p>
        </p:txBody>
      </p:sp>
      <p:pic>
        <p:nvPicPr>
          <p:cNvPr id="3" name="Picture 2" descr="A logo with orange letters&#10;&#10;Description automatically generated">
            <a:extLst>
              <a:ext uri="{FF2B5EF4-FFF2-40B4-BE49-F238E27FC236}">
                <a16:creationId xmlns:a16="http://schemas.microsoft.com/office/drawing/2014/main" id="{20172815-D4D7-2FA9-DBB9-C7F9D2AE361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3000"/>
                    </a14:imgEffect>
                  </a14:imgLayer>
                </a14:imgProps>
              </a:ext>
              <a:ext uri="{837473B0-CC2E-450A-ABE3-18F120FF3D39}">
                <a1611:picAttrSrcUrl xmlns:a1611="http://schemas.microsoft.com/office/drawing/2016/11/main" r:id="rId4"/>
              </a:ext>
            </a:extLst>
          </a:blip>
          <a:stretch>
            <a:fillRect/>
          </a:stretch>
        </p:blipFill>
        <p:spPr>
          <a:xfrm>
            <a:off x="776026" y="851443"/>
            <a:ext cx="2612851" cy="1992290"/>
          </a:xfrm>
          <a:prstGeom prst="rect">
            <a:avLst/>
          </a:prstGeom>
        </p:spPr>
      </p:pic>
    </p:spTree>
    <p:extLst>
      <p:ext uri="{BB962C8B-B14F-4D97-AF65-F5344CB8AC3E}">
        <p14:creationId xmlns:p14="http://schemas.microsoft.com/office/powerpoint/2010/main" val="24482716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11477297"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800" b="1" dirty="0">
                <a:solidFill>
                  <a:schemeClr val="tx1"/>
                </a:solidFill>
                <a:latin typeface="Segoe UI" panose="020B0502040204020203" pitchFamily="34" charset="0"/>
                <a:cs typeface="Segoe UI" panose="020B0502040204020203" pitchFamily="34" charset="0"/>
              </a:rPr>
              <a:t>GitHub Repository Link &amp; supporting diagrams, screenshots, if any</a:t>
            </a:r>
            <a:br>
              <a:rPr lang="en-IN" sz="2800" b="1" dirty="0">
                <a:solidFill>
                  <a:schemeClr val="tx1"/>
                </a:solidFill>
                <a:latin typeface="Segoe UI" panose="020B0502040204020203" pitchFamily="34" charset="0"/>
                <a:cs typeface="Segoe UI" panose="020B0502040204020203" pitchFamily="34" charset="0"/>
              </a:rPr>
            </a:br>
            <a:endParaRPr lang="en-IN" sz="2800" b="1" dirty="0">
              <a:solidFill>
                <a:schemeClr val="tx1"/>
              </a:solidFill>
              <a:latin typeface="Segoe UI" panose="020B0502040204020203" pitchFamily="34" charset="0"/>
              <a:cs typeface="Segoe UI" panose="020B0502040204020203" pitchFamily="34" charset="0"/>
            </a:endParaRPr>
          </a:p>
        </p:txBody>
      </p:sp>
      <p:pic>
        <p:nvPicPr>
          <p:cNvPr id="5" name="Picture 4" descr="A screen shot of a diagram&#10;&#10;Description automatically generated">
            <a:extLst>
              <a:ext uri="{FF2B5EF4-FFF2-40B4-BE49-F238E27FC236}">
                <a16:creationId xmlns:a16="http://schemas.microsoft.com/office/drawing/2014/main" id="{8DCDF81D-E110-FBC3-2EDE-EDCAFA202C31}"/>
              </a:ext>
            </a:extLst>
          </p:cNvPr>
          <p:cNvPicPr>
            <a:picLocks noChangeAspect="1"/>
          </p:cNvPicPr>
          <p:nvPr/>
        </p:nvPicPr>
        <p:blipFill>
          <a:blip r:embed="rId2"/>
          <a:stretch>
            <a:fillRect/>
          </a:stretch>
        </p:blipFill>
        <p:spPr>
          <a:xfrm>
            <a:off x="1670137" y="1010898"/>
            <a:ext cx="8851725" cy="5285052"/>
          </a:xfrm>
          <a:prstGeom prst="rect">
            <a:avLst/>
          </a:prstGeom>
        </p:spPr>
      </p:pic>
    </p:spTree>
    <p:extLst>
      <p:ext uri="{BB962C8B-B14F-4D97-AF65-F5344CB8AC3E}">
        <p14:creationId xmlns:p14="http://schemas.microsoft.com/office/powerpoint/2010/main" val="3357889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8774629"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800" b="1" dirty="0">
                <a:solidFill>
                  <a:schemeClr val="tx1"/>
                </a:solidFill>
                <a:latin typeface="Segoe UI" panose="020B0502040204020203" pitchFamily="34" charset="0"/>
                <a:cs typeface="Segoe UI" panose="020B0502040204020203" pitchFamily="34" charset="0"/>
              </a:rPr>
              <a:t>Business Potential and Relevance</a:t>
            </a:r>
            <a:br>
              <a:rPr lang="en-IN" sz="2800" b="1" dirty="0">
                <a:solidFill>
                  <a:schemeClr val="tx1"/>
                </a:solidFill>
                <a:latin typeface="Segoe UI" panose="020B0502040204020203" pitchFamily="34" charset="0"/>
                <a:cs typeface="Segoe UI" panose="020B0502040204020203" pitchFamily="34" charset="0"/>
              </a:rPr>
            </a:br>
            <a:endParaRPr lang="en-IN" sz="2800" b="1" dirty="0">
              <a:solidFill>
                <a:schemeClr val="tx1"/>
              </a:solidFill>
              <a:latin typeface="Segoe UI" panose="020B0502040204020203" pitchFamily="34" charset="0"/>
              <a:cs typeface="Segoe UI" panose="020B0502040204020203" pitchFamily="34" charset="0"/>
            </a:endParaRPr>
          </a:p>
        </p:txBody>
      </p:sp>
      <p:graphicFrame>
        <p:nvGraphicFramePr>
          <p:cNvPr id="2" name="Diagram 1">
            <a:extLst>
              <a:ext uri="{FF2B5EF4-FFF2-40B4-BE49-F238E27FC236}">
                <a16:creationId xmlns:a16="http://schemas.microsoft.com/office/drawing/2014/main" id="{F01907DA-58B5-8C81-82C7-8A5BAAF98B56}"/>
              </a:ext>
            </a:extLst>
          </p:cNvPr>
          <p:cNvGraphicFramePr/>
          <p:nvPr>
            <p:extLst>
              <p:ext uri="{D42A27DB-BD31-4B8C-83A1-F6EECF244321}">
                <p14:modId xmlns:p14="http://schemas.microsoft.com/office/powerpoint/2010/main" val="3272344552"/>
              </p:ext>
            </p:extLst>
          </p:nvPr>
        </p:nvGraphicFramePr>
        <p:xfrm>
          <a:off x="425824" y="1712259"/>
          <a:ext cx="11329147" cy="365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97279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8774629"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800" b="1" dirty="0">
                <a:solidFill>
                  <a:schemeClr val="tx1"/>
                </a:solidFill>
                <a:latin typeface="Segoe UI" panose="020B0502040204020203" pitchFamily="34" charset="0"/>
                <a:cs typeface="Segoe UI" panose="020B0502040204020203" pitchFamily="34" charset="0"/>
              </a:rPr>
              <a:t>Uniqueness of Approach and Solution</a:t>
            </a:r>
            <a:br>
              <a:rPr lang="en-IN" sz="2800" b="1" dirty="0">
                <a:solidFill>
                  <a:schemeClr val="tx1"/>
                </a:solidFill>
                <a:latin typeface="Segoe UI" panose="020B0502040204020203" pitchFamily="34" charset="0"/>
                <a:cs typeface="Segoe UI" panose="020B0502040204020203" pitchFamily="34" charset="0"/>
              </a:rPr>
            </a:br>
            <a:endParaRPr lang="en-IN" sz="2800" b="1" dirty="0">
              <a:solidFill>
                <a:schemeClr val="tx1"/>
              </a:solidFill>
              <a:latin typeface="Segoe UI" panose="020B0502040204020203" pitchFamily="34" charset="0"/>
              <a:cs typeface="Segoe UI" panose="020B0502040204020203" pitchFamily="34" charset="0"/>
            </a:endParaRPr>
          </a:p>
        </p:txBody>
      </p:sp>
      <p:graphicFrame>
        <p:nvGraphicFramePr>
          <p:cNvPr id="2" name="Diagram 1">
            <a:extLst>
              <a:ext uri="{FF2B5EF4-FFF2-40B4-BE49-F238E27FC236}">
                <a16:creationId xmlns:a16="http://schemas.microsoft.com/office/drawing/2014/main" id="{DCE0C687-F719-F9E7-0A51-70BF87BA8295}"/>
              </a:ext>
            </a:extLst>
          </p:cNvPr>
          <p:cNvGraphicFramePr/>
          <p:nvPr>
            <p:extLst>
              <p:ext uri="{D42A27DB-BD31-4B8C-83A1-F6EECF244321}">
                <p14:modId xmlns:p14="http://schemas.microsoft.com/office/powerpoint/2010/main" val="271176298"/>
              </p:ext>
            </p:extLst>
          </p:nvPr>
        </p:nvGraphicFramePr>
        <p:xfrm>
          <a:off x="369794" y="1095935"/>
          <a:ext cx="11452412" cy="23353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431" name="Diagram 2430">
            <a:extLst>
              <a:ext uri="{FF2B5EF4-FFF2-40B4-BE49-F238E27FC236}">
                <a16:creationId xmlns:a16="http://schemas.microsoft.com/office/drawing/2014/main" id="{8A8BA40D-1CA3-10A9-B3AA-B4F93C4716A5}"/>
              </a:ext>
            </a:extLst>
          </p:cNvPr>
          <p:cNvGraphicFramePr/>
          <p:nvPr>
            <p:extLst>
              <p:ext uri="{D42A27DB-BD31-4B8C-83A1-F6EECF244321}">
                <p14:modId xmlns:p14="http://schemas.microsoft.com/office/powerpoint/2010/main" val="1331386659"/>
              </p:ext>
            </p:extLst>
          </p:nvPr>
        </p:nvGraphicFramePr>
        <p:xfrm>
          <a:off x="366992" y="3541619"/>
          <a:ext cx="11329148" cy="252580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0057515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571500" y="229550"/>
            <a:ext cx="8774629" cy="576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IN" sz="2800" b="1" u="none" strike="noStrike" cap="none" dirty="0">
                <a:latin typeface="Segoe UI" panose="020B0502040204020203" pitchFamily="34" charset="0"/>
                <a:ea typeface="Lato"/>
                <a:cs typeface="Segoe UI" panose="020B0502040204020203" pitchFamily="34" charset="0"/>
                <a:sym typeface="Lato"/>
              </a:rPr>
              <a:t>User Experience</a:t>
            </a:r>
          </a:p>
        </p:txBody>
      </p:sp>
      <p:graphicFrame>
        <p:nvGraphicFramePr>
          <p:cNvPr id="2" name="Diagram 1">
            <a:extLst>
              <a:ext uri="{FF2B5EF4-FFF2-40B4-BE49-F238E27FC236}">
                <a16:creationId xmlns:a16="http://schemas.microsoft.com/office/drawing/2014/main" id="{092D9205-3415-4845-D947-E3D274A591E0}"/>
              </a:ext>
            </a:extLst>
          </p:cNvPr>
          <p:cNvGraphicFramePr/>
          <p:nvPr>
            <p:extLst>
              <p:ext uri="{D42A27DB-BD31-4B8C-83A1-F6EECF244321}">
                <p14:modId xmlns:p14="http://schemas.microsoft.com/office/powerpoint/2010/main" val="1259207895"/>
              </p:ext>
            </p:extLst>
          </p:nvPr>
        </p:nvGraphicFramePr>
        <p:xfrm>
          <a:off x="672354" y="1151966"/>
          <a:ext cx="10634381" cy="48118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10325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8774629" cy="576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IN" sz="2800" b="1" u="none" strike="noStrike" cap="none" dirty="0">
                <a:latin typeface="Segoe UI" panose="020B0502040204020203" pitchFamily="34" charset="0"/>
                <a:ea typeface="Lato"/>
                <a:cs typeface="Segoe UI" panose="020B0502040204020203" pitchFamily="34" charset="0"/>
                <a:sym typeface="Lato"/>
              </a:rPr>
              <a:t>Scalability</a:t>
            </a:r>
          </a:p>
        </p:txBody>
      </p:sp>
      <p:graphicFrame>
        <p:nvGraphicFramePr>
          <p:cNvPr id="2" name="Diagram 1">
            <a:extLst>
              <a:ext uri="{FF2B5EF4-FFF2-40B4-BE49-F238E27FC236}">
                <a16:creationId xmlns:a16="http://schemas.microsoft.com/office/drawing/2014/main" id="{7AD4F05C-04F8-BD3F-4566-A619D061C97D}"/>
              </a:ext>
            </a:extLst>
          </p:cNvPr>
          <p:cNvGraphicFramePr/>
          <p:nvPr>
            <p:extLst>
              <p:ext uri="{D42A27DB-BD31-4B8C-83A1-F6EECF244321}">
                <p14:modId xmlns:p14="http://schemas.microsoft.com/office/powerpoint/2010/main" val="412172747"/>
              </p:ext>
            </p:extLst>
          </p:nvPr>
        </p:nvGraphicFramePr>
        <p:xfrm>
          <a:off x="694765" y="1600200"/>
          <a:ext cx="11093823" cy="44420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25185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8774629"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800" b="1" dirty="0">
                <a:solidFill>
                  <a:schemeClr val="tx1"/>
                </a:solidFill>
                <a:latin typeface="Segoe UI" panose="020B0502040204020203" pitchFamily="34" charset="0"/>
                <a:cs typeface="Segoe UI" panose="020B0502040204020203" pitchFamily="34" charset="0"/>
              </a:rPr>
              <a:t>Ease of Deployment and Maintenance</a:t>
            </a:r>
          </a:p>
        </p:txBody>
      </p:sp>
      <p:graphicFrame>
        <p:nvGraphicFramePr>
          <p:cNvPr id="2" name="Diagram 1">
            <a:extLst>
              <a:ext uri="{FF2B5EF4-FFF2-40B4-BE49-F238E27FC236}">
                <a16:creationId xmlns:a16="http://schemas.microsoft.com/office/drawing/2014/main" id="{BEB97647-F617-DE64-02A0-11DDB0285AEA}"/>
              </a:ext>
            </a:extLst>
          </p:cNvPr>
          <p:cNvGraphicFramePr/>
          <p:nvPr>
            <p:extLst>
              <p:ext uri="{D42A27DB-BD31-4B8C-83A1-F6EECF244321}">
                <p14:modId xmlns:p14="http://schemas.microsoft.com/office/powerpoint/2010/main" val="1423028128"/>
              </p:ext>
            </p:extLst>
          </p:nvPr>
        </p:nvGraphicFramePr>
        <p:xfrm>
          <a:off x="549089" y="815789"/>
          <a:ext cx="11519646" cy="54057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434751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8774629" cy="576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IN" sz="2800" b="1" u="none" strike="noStrike" cap="none" dirty="0">
                <a:latin typeface="Segoe UI" panose="020B0502040204020203" pitchFamily="34" charset="0"/>
                <a:ea typeface="Lato"/>
                <a:cs typeface="Segoe UI" panose="020B0502040204020203" pitchFamily="34" charset="0"/>
                <a:sym typeface="Lato"/>
              </a:rPr>
              <a:t>Security Considerations</a:t>
            </a:r>
          </a:p>
        </p:txBody>
      </p:sp>
      <p:graphicFrame>
        <p:nvGraphicFramePr>
          <p:cNvPr id="2" name="Diagram 1">
            <a:extLst>
              <a:ext uri="{FF2B5EF4-FFF2-40B4-BE49-F238E27FC236}">
                <a16:creationId xmlns:a16="http://schemas.microsoft.com/office/drawing/2014/main" id="{4EE8FAD7-9714-6687-6007-0EFA671C8A6C}"/>
              </a:ext>
            </a:extLst>
          </p:cNvPr>
          <p:cNvGraphicFramePr/>
          <p:nvPr>
            <p:extLst>
              <p:ext uri="{D42A27DB-BD31-4B8C-83A1-F6EECF244321}">
                <p14:modId xmlns:p14="http://schemas.microsoft.com/office/powerpoint/2010/main" val="3510135127"/>
              </p:ext>
            </p:extLst>
          </p:nvPr>
        </p:nvGraphicFramePr>
        <p:xfrm>
          <a:off x="313765" y="1129553"/>
          <a:ext cx="11687734" cy="4755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476948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8774629" cy="576000"/>
          </a:xfrm>
          <a:prstGeom prst="rect">
            <a:avLst/>
          </a:prstGeom>
          <a:noFill/>
          <a:ln>
            <a:noFill/>
          </a:ln>
        </p:spPr>
        <p:txBody>
          <a:bodyPr spcFirstLastPara="1" wrap="square" lIns="91425" tIns="91425" rIns="91425" bIns="91425" anchor="t" anchorCtr="0">
            <a:noAutofit/>
          </a:bodyPr>
          <a:lstStyle/>
          <a:p>
            <a:pPr>
              <a:lnSpc>
                <a:spcPct val="100000"/>
              </a:lnSpc>
              <a:spcBef>
                <a:spcPts val="0"/>
              </a:spcBef>
            </a:pPr>
            <a:r>
              <a:rPr lang="en-IN" sz="2800" b="1" dirty="0">
                <a:latin typeface="Segoe UI"/>
                <a:ea typeface="Lato"/>
                <a:cs typeface="Segoe UI"/>
                <a:sym typeface="Lato"/>
              </a:rPr>
              <a:t>Future Scope of Generative AI</a:t>
            </a:r>
            <a:endParaRPr lang="en-US" dirty="0"/>
          </a:p>
        </p:txBody>
      </p:sp>
      <p:graphicFrame>
        <p:nvGraphicFramePr>
          <p:cNvPr id="18" name="Diagram 17">
            <a:extLst>
              <a:ext uri="{FF2B5EF4-FFF2-40B4-BE49-F238E27FC236}">
                <a16:creationId xmlns:a16="http://schemas.microsoft.com/office/drawing/2014/main" id="{BD5519EA-958A-DA51-0653-1BA80C1DEE46}"/>
              </a:ext>
            </a:extLst>
          </p:cNvPr>
          <p:cNvGraphicFramePr/>
          <p:nvPr>
            <p:extLst>
              <p:ext uri="{D42A27DB-BD31-4B8C-83A1-F6EECF244321}">
                <p14:modId xmlns:p14="http://schemas.microsoft.com/office/powerpoint/2010/main" val="422158476"/>
              </p:ext>
            </p:extLst>
          </p:nvPr>
        </p:nvGraphicFramePr>
        <p:xfrm>
          <a:off x="549089" y="1600200"/>
          <a:ext cx="11015381" cy="365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48170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6B11"/>
        </a:solidFill>
        <a:effectLst/>
      </p:bgPr>
    </p:bg>
    <p:spTree>
      <p:nvGrpSpPr>
        <p:cNvPr id="1" name=""/>
        <p:cNvGrpSpPr/>
        <p:nvPr/>
      </p:nvGrpSpPr>
      <p:grpSpPr>
        <a:xfrm>
          <a:off x="0" y="0"/>
          <a:ext cx="0" cy="0"/>
          <a:chOff x="0" y="0"/>
          <a:chExt cx="0" cy="0"/>
        </a:xfrm>
      </p:grpSpPr>
      <p:sp>
        <p:nvSpPr>
          <p:cNvPr id="10" name="Google Shape;389;p9">
            <a:extLst>
              <a:ext uri="{FF2B5EF4-FFF2-40B4-BE49-F238E27FC236}">
                <a16:creationId xmlns:a16="http://schemas.microsoft.com/office/drawing/2014/main" id="{DC942967-4136-9C83-3D0B-68D40767EDAB}"/>
              </a:ext>
            </a:extLst>
          </p:cNvPr>
          <p:cNvSpPr txBox="1">
            <a:spLocks/>
          </p:cNvSpPr>
          <p:nvPr/>
        </p:nvSpPr>
        <p:spPr>
          <a:xfrm>
            <a:off x="408614" y="2948556"/>
            <a:ext cx="8649300" cy="827400"/>
          </a:xfrm>
          <a:prstGeom prst="rect">
            <a:avLst/>
          </a:prstGeom>
          <a:noFill/>
          <a:ln>
            <a:noFill/>
          </a:ln>
        </p:spPr>
        <p:txBody>
          <a:bodyPr spcFirstLastPara="1" vert="horz" wrap="square" lIns="91425" tIns="91425" rIns="91425" bIns="91425"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spcBef>
                <a:spcPts val="0"/>
              </a:spcBef>
              <a:buSzPts val="2800"/>
            </a:pPr>
            <a:r>
              <a:rPr lang="en-IN" sz="3600" b="1" dirty="0">
                <a:solidFill>
                  <a:schemeClr val="bg1"/>
                </a:solidFill>
                <a:latin typeface="Segoe UI"/>
                <a:cs typeface="Segoe UI"/>
              </a:rPr>
              <a:t>Thank You</a:t>
            </a:r>
          </a:p>
          <a:p>
            <a:pPr>
              <a:lnSpc>
                <a:spcPct val="100000"/>
              </a:lnSpc>
              <a:spcBef>
                <a:spcPts val="0"/>
              </a:spcBef>
              <a:buSzPts val="2800"/>
            </a:pPr>
            <a:endParaRPr lang="en-IN" sz="3600" b="1" dirty="0">
              <a:solidFill>
                <a:schemeClr val="bg1"/>
              </a:solidFill>
              <a:latin typeface="Segoe UI" panose="020B0502040204020203" pitchFamily="34" charset="0"/>
              <a:cs typeface="Segoe UI" panose="020B0502040204020203" pitchFamily="34" charset="0"/>
            </a:endParaRPr>
          </a:p>
        </p:txBody>
      </p:sp>
      <p:sp>
        <p:nvSpPr>
          <p:cNvPr id="11" name="Google Shape;390;p9">
            <a:extLst>
              <a:ext uri="{FF2B5EF4-FFF2-40B4-BE49-F238E27FC236}">
                <a16:creationId xmlns:a16="http://schemas.microsoft.com/office/drawing/2014/main" id="{C0A98992-7D9F-A384-1D8D-1A105D95D0FF}"/>
              </a:ext>
            </a:extLst>
          </p:cNvPr>
          <p:cNvSpPr txBox="1">
            <a:spLocks/>
          </p:cNvSpPr>
          <p:nvPr/>
        </p:nvSpPr>
        <p:spPr>
          <a:xfrm>
            <a:off x="410051" y="3782256"/>
            <a:ext cx="4559100" cy="377700"/>
          </a:xfrm>
          <a:prstGeom prst="rect">
            <a:avLst/>
          </a:prstGeom>
          <a:noFill/>
          <a:ln>
            <a:noFill/>
          </a:ln>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1200" b="1" dirty="0">
                <a:solidFill>
                  <a:schemeClr val="bg1"/>
                </a:solidFill>
                <a:latin typeface="Segoe UI"/>
                <a:cs typeface="Segoe UI"/>
              </a:rPr>
              <a:t>Your team bio : 1. </a:t>
            </a:r>
            <a:r>
              <a:rPr lang="en-US" sz="1200" b="1" err="1">
                <a:solidFill>
                  <a:schemeClr val="bg1"/>
                </a:solidFill>
                <a:latin typeface="Segoe UI"/>
                <a:cs typeface="Segoe UI"/>
              </a:rPr>
              <a:t>Yashkumar</a:t>
            </a:r>
            <a:r>
              <a:rPr lang="en-US" sz="1200" b="1" dirty="0">
                <a:solidFill>
                  <a:schemeClr val="bg1"/>
                </a:solidFill>
                <a:latin typeface="Segoe UI"/>
                <a:cs typeface="Segoe UI"/>
              </a:rPr>
              <a:t> </a:t>
            </a:r>
            <a:r>
              <a:rPr lang="en-US" sz="1200" b="1" err="1">
                <a:solidFill>
                  <a:schemeClr val="bg1"/>
                </a:solidFill>
                <a:latin typeface="Segoe UI"/>
                <a:cs typeface="Segoe UI"/>
              </a:rPr>
              <a:t>Kavaiya</a:t>
            </a:r>
            <a:endParaRPr lang="en-US" sz="1200">
              <a:solidFill>
                <a:schemeClr val="bg1"/>
              </a:solidFill>
              <a:latin typeface="Segoe UI"/>
              <a:cs typeface="Segoe UI"/>
            </a:endParaRPr>
          </a:p>
          <a:p>
            <a:pPr marL="0" indent="0">
              <a:lnSpc>
                <a:spcPct val="100000"/>
              </a:lnSpc>
              <a:spcBef>
                <a:spcPts val="0"/>
              </a:spcBef>
              <a:buNone/>
            </a:pPr>
            <a:r>
              <a:rPr lang="en-US" sz="1200" b="1" dirty="0">
                <a:solidFill>
                  <a:schemeClr val="bg1"/>
                </a:solidFill>
                <a:latin typeface="Segoe UI"/>
                <a:cs typeface="Segoe UI"/>
              </a:rPr>
              <a:t>                           2. Shrutika </a:t>
            </a:r>
            <a:r>
              <a:rPr lang="en-US" sz="1200" b="1" err="1">
                <a:solidFill>
                  <a:schemeClr val="bg1"/>
                </a:solidFill>
                <a:latin typeface="Segoe UI"/>
                <a:cs typeface="Segoe UI"/>
              </a:rPr>
              <a:t>Shripat</a:t>
            </a:r>
            <a:endParaRPr lang="en-US" sz="1200">
              <a:solidFill>
                <a:schemeClr val="bg1"/>
              </a:solidFill>
              <a:latin typeface="Segoe UI"/>
              <a:cs typeface="Segoe UI"/>
            </a:endParaRPr>
          </a:p>
          <a:p>
            <a:pPr marL="0" indent="0">
              <a:lnSpc>
                <a:spcPct val="100000"/>
              </a:lnSpc>
              <a:spcBef>
                <a:spcPts val="0"/>
              </a:spcBef>
              <a:buNone/>
            </a:pPr>
            <a:r>
              <a:rPr lang="en-US" sz="1200" b="1" dirty="0">
                <a:solidFill>
                  <a:schemeClr val="bg1"/>
                </a:solidFill>
                <a:latin typeface="Segoe UI"/>
                <a:cs typeface="Segoe UI"/>
              </a:rPr>
              <a:t>                           3. Samkit Kothari</a:t>
            </a:r>
            <a:endParaRPr lang="en-IN">
              <a:solidFill>
                <a:schemeClr val="bg1"/>
              </a:solidFill>
              <a:cs typeface="Calibri"/>
            </a:endParaRPr>
          </a:p>
        </p:txBody>
      </p:sp>
    </p:spTree>
    <p:extLst>
      <p:ext uri="{BB962C8B-B14F-4D97-AF65-F5344CB8AC3E}">
        <p14:creationId xmlns:p14="http://schemas.microsoft.com/office/powerpoint/2010/main" val="452516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250521" y="271303"/>
            <a:ext cx="8774629"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800" b="1" dirty="0">
                <a:solidFill>
                  <a:schemeClr val="tx1"/>
                </a:solidFill>
                <a:latin typeface="Segoe UI" panose="020B0502040204020203" pitchFamily="34" charset="0"/>
                <a:cs typeface="Segoe UI" panose="020B0502040204020203" pitchFamily="34" charset="0"/>
              </a:rPr>
              <a:t>Problem Statement?</a:t>
            </a:r>
            <a:endParaRPr sz="2800" b="1" dirty="0">
              <a:solidFill>
                <a:schemeClr val="tx1"/>
              </a:solidFill>
              <a:latin typeface="Segoe UI" panose="020B0502040204020203" pitchFamily="34" charset="0"/>
              <a:cs typeface="Segoe UI" panose="020B0502040204020203" pitchFamily="34" charset="0"/>
            </a:endParaRPr>
          </a:p>
        </p:txBody>
      </p:sp>
      <p:sp>
        <p:nvSpPr>
          <p:cNvPr id="5" name="Google Shape;348;p2">
            <a:extLst>
              <a:ext uri="{FF2B5EF4-FFF2-40B4-BE49-F238E27FC236}">
                <a16:creationId xmlns:a16="http://schemas.microsoft.com/office/drawing/2014/main" id="{043E84EA-1268-70A0-4809-F6B461B3FF36}"/>
              </a:ext>
            </a:extLst>
          </p:cNvPr>
          <p:cNvSpPr txBox="1"/>
          <p:nvPr/>
        </p:nvSpPr>
        <p:spPr>
          <a:xfrm>
            <a:off x="250521" y="952972"/>
            <a:ext cx="6411888" cy="3414300"/>
          </a:xfrm>
          <a:prstGeom prst="rect">
            <a:avLst/>
          </a:prstGeom>
          <a:noFill/>
          <a:ln>
            <a:noFill/>
          </a:ln>
        </p:spPr>
        <p:txBody>
          <a:bodyPr spcFirstLastPara="1" wrap="square" lIns="91425" tIns="91425" rIns="91425" bIns="91425" anchor="t" anchorCtr="0">
            <a:noAutofit/>
          </a:bodyPr>
          <a:lstStyle/>
          <a:p>
            <a:endParaRPr lang="en" sz="2400" dirty="0">
              <a:highlight>
                <a:srgbClr val="FFFFFF"/>
              </a:highlight>
              <a:cs typeface="Calibri"/>
            </a:endParaRPr>
          </a:p>
          <a:p>
            <a:r>
              <a:rPr lang="en" sz="2400" dirty="0">
                <a:highlight>
                  <a:srgbClr val="FFFFFF"/>
                </a:highlight>
                <a:ea typeface="+mn-lt"/>
                <a:cs typeface="+mn-lt"/>
                <a:sym typeface="Lato"/>
              </a:rPr>
              <a:t>Innovate customer service at Bank of Baroda through advanced generative AI technologies to deliver personalized, efficient, and proactive support across diverse channels. The challenge is to automate real-time customer inquiries with precise responses, tailor recommendations using comprehensive customer data, and seamlessly integrate with existing service platforms while upholding stringent standards of security and data privacy.</a:t>
            </a:r>
            <a:endParaRPr lang="en-US" sz="2400">
              <a:ea typeface="+mn-lt"/>
              <a:cs typeface="+mn-lt"/>
            </a:endParaRPr>
          </a:p>
        </p:txBody>
      </p:sp>
      <p:sp>
        <p:nvSpPr>
          <p:cNvPr id="18" name="Rectangle: Rounded Corners 17">
            <a:extLst>
              <a:ext uri="{FF2B5EF4-FFF2-40B4-BE49-F238E27FC236}">
                <a16:creationId xmlns:a16="http://schemas.microsoft.com/office/drawing/2014/main" id="{4C939520-DDA0-013F-44D4-388F5719B191}"/>
              </a:ext>
            </a:extLst>
          </p:cNvPr>
          <p:cNvSpPr/>
          <p:nvPr/>
        </p:nvSpPr>
        <p:spPr>
          <a:xfrm>
            <a:off x="7031690" y="1092573"/>
            <a:ext cx="4650441" cy="571500"/>
          </a:xfrm>
          <a:prstGeom prst="roundRect">
            <a:avLst/>
          </a:prstGeom>
          <a:solidFill>
            <a:srgbClr val="ED7D3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sz="2400" dirty="0">
                <a:solidFill>
                  <a:schemeClr val="bg1"/>
                </a:solidFill>
                <a:latin typeface="Segoe UI"/>
                <a:cs typeface="Calibri"/>
              </a:rPr>
              <a:t>Improved Efficiency</a:t>
            </a:r>
            <a:endParaRPr lang="en-US" sz="2400">
              <a:solidFill>
                <a:schemeClr val="bg1"/>
              </a:solidFill>
              <a:latin typeface="Segoe UI"/>
              <a:cs typeface="Segoe UI"/>
            </a:endParaRPr>
          </a:p>
        </p:txBody>
      </p:sp>
      <p:sp>
        <p:nvSpPr>
          <p:cNvPr id="19" name="Rectangle: Rounded Corners 18">
            <a:extLst>
              <a:ext uri="{FF2B5EF4-FFF2-40B4-BE49-F238E27FC236}">
                <a16:creationId xmlns:a16="http://schemas.microsoft.com/office/drawing/2014/main" id="{26A19A2D-F6E6-BE72-3FC6-BE04094BBF84}"/>
              </a:ext>
            </a:extLst>
          </p:cNvPr>
          <p:cNvSpPr/>
          <p:nvPr/>
        </p:nvSpPr>
        <p:spPr>
          <a:xfrm>
            <a:off x="7031689" y="1955425"/>
            <a:ext cx="4650441" cy="571500"/>
          </a:xfrm>
          <a:prstGeom prst="roundRect">
            <a:avLst/>
          </a:prstGeom>
          <a:solidFill>
            <a:srgbClr val="ED7D3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 sz="2400" dirty="0">
                <a:solidFill>
                  <a:schemeClr val="bg1"/>
                </a:solidFill>
                <a:latin typeface="Segoe UI"/>
                <a:cs typeface="Calibri"/>
              </a:rPr>
              <a:t>Personalized Service</a:t>
            </a:r>
            <a:endParaRPr lang="en-US" sz="2400" dirty="0">
              <a:solidFill>
                <a:schemeClr val="bg1"/>
              </a:solidFill>
              <a:latin typeface="Segoe UI"/>
              <a:cs typeface="Calibri"/>
            </a:endParaRPr>
          </a:p>
        </p:txBody>
      </p:sp>
      <p:sp>
        <p:nvSpPr>
          <p:cNvPr id="20" name="Rectangle: Rounded Corners 19">
            <a:extLst>
              <a:ext uri="{FF2B5EF4-FFF2-40B4-BE49-F238E27FC236}">
                <a16:creationId xmlns:a16="http://schemas.microsoft.com/office/drawing/2014/main" id="{2DC983A5-DA06-7E82-3821-F389E019A747}"/>
              </a:ext>
            </a:extLst>
          </p:cNvPr>
          <p:cNvSpPr/>
          <p:nvPr/>
        </p:nvSpPr>
        <p:spPr>
          <a:xfrm>
            <a:off x="7031688" y="2863101"/>
            <a:ext cx="4650441" cy="571500"/>
          </a:xfrm>
          <a:prstGeom prst="roundRect">
            <a:avLst/>
          </a:prstGeom>
          <a:solidFill>
            <a:srgbClr val="ED7D3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 sz="2400" dirty="0">
                <a:solidFill>
                  <a:schemeClr val="bg1"/>
                </a:solidFill>
                <a:latin typeface="Segoe UI"/>
                <a:cs typeface="Calibri"/>
              </a:rPr>
              <a:t>Cost Reduction</a:t>
            </a:r>
            <a:endParaRPr lang="en-US" sz="2400" dirty="0">
              <a:solidFill>
                <a:schemeClr val="bg1"/>
              </a:solidFill>
              <a:latin typeface="Segoe UI"/>
              <a:cs typeface="Calibri"/>
            </a:endParaRPr>
          </a:p>
        </p:txBody>
      </p:sp>
      <p:sp>
        <p:nvSpPr>
          <p:cNvPr id="21" name="Rectangle: Rounded Corners 20">
            <a:extLst>
              <a:ext uri="{FF2B5EF4-FFF2-40B4-BE49-F238E27FC236}">
                <a16:creationId xmlns:a16="http://schemas.microsoft.com/office/drawing/2014/main" id="{E1461C56-CCFF-8209-B454-31CDBA28757D}"/>
              </a:ext>
            </a:extLst>
          </p:cNvPr>
          <p:cNvSpPr/>
          <p:nvPr/>
        </p:nvSpPr>
        <p:spPr>
          <a:xfrm>
            <a:off x="7031687" y="3692336"/>
            <a:ext cx="4650441" cy="571500"/>
          </a:xfrm>
          <a:prstGeom prst="roundRect">
            <a:avLst/>
          </a:prstGeom>
          <a:solidFill>
            <a:srgbClr val="ED7D3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 sz="2400" dirty="0">
                <a:solidFill>
                  <a:schemeClr val="bg1"/>
                </a:solidFill>
                <a:latin typeface="Segoe UI"/>
                <a:cs typeface="Calibri"/>
              </a:rPr>
              <a:t>Scalability</a:t>
            </a:r>
            <a:endParaRPr lang="en-US" sz="2400" dirty="0">
              <a:solidFill>
                <a:schemeClr val="bg1"/>
              </a:solidFill>
              <a:latin typeface="Segoe UI"/>
              <a:cs typeface="Calibri"/>
            </a:endParaRPr>
          </a:p>
        </p:txBody>
      </p:sp>
      <p:sp>
        <p:nvSpPr>
          <p:cNvPr id="22" name="Rectangle: Rounded Corners 21">
            <a:extLst>
              <a:ext uri="{FF2B5EF4-FFF2-40B4-BE49-F238E27FC236}">
                <a16:creationId xmlns:a16="http://schemas.microsoft.com/office/drawing/2014/main" id="{7EFDE4EA-8C53-E452-9B6A-78F3F6C02C02}"/>
              </a:ext>
            </a:extLst>
          </p:cNvPr>
          <p:cNvSpPr/>
          <p:nvPr/>
        </p:nvSpPr>
        <p:spPr>
          <a:xfrm>
            <a:off x="7031687" y="4510365"/>
            <a:ext cx="4650441" cy="571500"/>
          </a:xfrm>
          <a:prstGeom prst="roundRect">
            <a:avLst/>
          </a:prstGeom>
          <a:solidFill>
            <a:srgbClr val="ED7D3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 sz="2400" dirty="0">
                <a:solidFill>
                  <a:schemeClr val="bg1"/>
                </a:solidFill>
                <a:latin typeface="Segoe UI"/>
                <a:cs typeface="Calibri"/>
              </a:rPr>
              <a:t>Enhanced Accuracy</a:t>
            </a:r>
            <a:endParaRPr lang="en-US" sz="2400" dirty="0">
              <a:solidFill>
                <a:schemeClr val="bg1"/>
              </a:solidFill>
              <a:latin typeface="Segoe UI"/>
              <a:cs typeface="Calibri"/>
            </a:endParaRPr>
          </a:p>
        </p:txBody>
      </p:sp>
      <p:sp>
        <p:nvSpPr>
          <p:cNvPr id="25" name="Rectangle: Rounded Corners 24">
            <a:extLst>
              <a:ext uri="{FF2B5EF4-FFF2-40B4-BE49-F238E27FC236}">
                <a16:creationId xmlns:a16="http://schemas.microsoft.com/office/drawing/2014/main" id="{A54CFD2D-D245-2DAF-437F-7FC266E2F81F}"/>
              </a:ext>
            </a:extLst>
          </p:cNvPr>
          <p:cNvSpPr/>
          <p:nvPr/>
        </p:nvSpPr>
        <p:spPr>
          <a:xfrm>
            <a:off x="7031687" y="5350806"/>
            <a:ext cx="4650441" cy="571500"/>
          </a:xfrm>
          <a:prstGeom prst="roundRect">
            <a:avLst/>
          </a:prstGeom>
          <a:solidFill>
            <a:srgbClr val="ED7D3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 sz="2400" dirty="0">
                <a:solidFill>
                  <a:schemeClr val="bg1"/>
                </a:solidFill>
                <a:latin typeface="Segoe UI"/>
                <a:cs typeface="Calibri"/>
              </a:rPr>
              <a:t>Proactive Support</a:t>
            </a:r>
            <a:endParaRPr lang="en-US" sz="2400" dirty="0">
              <a:solidFill>
                <a:schemeClr val="bg1"/>
              </a:solidFill>
              <a:latin typeface="Segoe UI"/>
              <a:cs typeface="Calibri"/>
            </a:endParaRPr>
          </a:p>
        </p:txBody>
      </p:sp>
    </p:spTree>
    <p:extLst>
      <p:ext uri="{BB962C8B-B14F-4D97-AF65-F5344CB8AC3E}">
        <p14:creationId xmlns:p14="http://schemas.microsoft.com/office/powerpoint/2010/main" val="2755130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8774629" cy="576000"/>
          </a:xfrm>
          <a:prstGeom prst="rect">
            <a:avLst/>
          </a:prstGeom>
          <a:noFill/>
          <a:ln>
            <a:noFill/>
          </a:ln>
        </p:spPr>
        <p:txBody>
          <a:bodyPr spcFirstLastPara="1" wrap="square" lIns="91425" tIns="91425" rIns="91425" bIns="91425" anchor="t" anchorCtr="0">
            <a:noAutofit/>
          </a:bodyPr>
          <a:lstStyle/>
          <a:p>
            <a:pPr>
              <a:lnSpc>
                <a:spcPct val="100000"/>
              </a:lnSpc>
              <a:spcBef>
                <a:spcPts val="0"/>
              </a:spcBef>
              <a:buSzPts val="2800"/>
            </a:pPr>
            <a:r>
              <a:rPr lang="en-IN" sz="2800" b="1" dirty="0">
                <a:solidFill>
                  <a:schemeClr val="tx1"/>
                </a:solidFill>
                <a:latin typeface="Segoe UI" panose="020B0502040204020203" pitchFamily="34" charset="0"/>
                <a:cs typeface="Segoe UI" panose="020B0502040204020203" pitchFamily="34" charset="0"/>
              </a:rPr>
              <a:t>Pre-Requisite</a:t>
            </a:r>
            <a:endParaRPr sz="2800" b="1" dirty="0">
              <a:solidFill>
                <a:schemeClr val="tx1"/>
              </a:solidFill>
              <a:latin typeface="Segoe UI" panose="020B0502040204020203" pitchFamily="34" charset="0"/>
              <a:cs typeface="Segoe UI" panose="020B0502040204020203" pitchFamily="34" charset="0"/>
            </a:endParaRPr>
          </a:p>
        </p:txBody>
      </p:sp>
      <p:graphicFrame>
        <p:nvGraphicFramePr>
          <p:cNvPr id="2" name="Diagram 1">
            <a:extLst>
              <a:ext uri="{FF2B5EF4-FFF2-40B4-BE49-F238E27FC236}">
                <a16:creationId xmlns:a16="http://schemas.microsoft.com/office/drawing/2014/main" id="{9DA9D645-7608-D253-DBCC-11B0C4BA29A4}"/>
              </a:ext>
            </a:extLst>
          </p:cNvPr>
          <p:cNvGraphicFramePr/>
          <p:nvPr>
            <p:extLst>
              <p:ext uri="{D42A27DB-BD31-4B8C-83A1-F6EECF244321}">
                <p14:modId xmlns:p14="http://schemas.microsoft.com/office/powerpoint/2010/main" val="3204178116"/>
              </p:ext>
            </p:extLst>
          </p:nvPr>
        </p:nvGraphicFramePr>
        <p:xfrm>
          <a:off x="6387353" y="2250141"/>
          <a:ext cx="4572000" cy="365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50" name="Diagram 349">
            <a:extLst>
              <a:ext uri="{FF2B5EF4-FFF2-40B4-BE49-F238E27FC236}">
                <a16:creationId xmlns:a16="http://schemas.microsoft.com/office/drawing/2014/main" id="{FAB8CA92-2252-297B-4EC2-1EEBF48FABF0}"/>
              </a:ext>
            </a:extLst>
          </p:cNvPr>
          <p:cNvGraphicFramePr/>
          <p:nvPr>
            <p:extLst>
              <p:ext uri="{D42A27DB-BD31-4B8C-83A1-F6EECF244321}">
                <p14:modId xmlns:p14="http://schemas.microsoft.com/office/powerpoint/2010/main" val="1827050990"/>
              </p:ext>
            </p:extLst>
          </p:nvPr>
        </p:nvGraphicFramePr>
        <p:xfrm>
          <a:off x="560294" y="2250141"/>
          <a:ext cx="4572000" cy="36576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975" name="Rectangle: Rounded Corners 974">
            <a:extLst>
              <a:ext uri="{FF2B5EF4-FFF2-40B4-BE49-F238E27FC236}">
                <a16:creationId xmlns:a16="http://schemas.microsoft.com/office/drawing/2014/main" id="{D4447BB8-A35C-E81C-3519-87BE7398B5EC}"/>
              </a:ext>
            </a:extLst>
          </p:cNvPr>
          <p:cNvSpPr/>
          <p:nvPr/>
        </p:nvSpPr>
        <p:spPr>
          <a:xfrm>
            <a:off x="434228" y="1176617"/>
            <a:ext cx="4706471" cy="5715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Bierstadt Display"/>
                <a:ea typeface="+mn-lt"/>
                <a:cs typeface="+mn-lt"/>
              </a:rPr>
              <a:t>Competitive Products</a:t>
            </a:r>
            <a:endParaRPr lang="en-US" sz="2000">
              <a:latin typeface="Bierstadt Display"/>
              <a:cs typeface="Calibri"/>
            </a:endParaRPr>
          </a:p>
        </p:txBody>
      </p:sp>
      <p:sp>
        <p:nvSpPr>
          <p:cNvPr id="976" name="Rectangle: Rounded Corners 975">
            <a:extLst>
              <a:ext uri="{FF2B5EF4-FFF2-40B4-BE49-F238E27FC236}">
                <a16:creationId xmlns:a16="http://schemas.microsoft.com/office/drawing/2014/main" id="{75A512DC-BC28-7E80-FDA0-7E3FF72782D0}"/>
              </a:ext>
            </a:extLst>
          </p:cNvPr>
          <p:cNvSpPr/>
          <p:nvPr/>
        </p:nvSpPr>
        <p:spPr>
          <a:xfrm>
            <a:off x="6317316" y="1176617"/>
            <a:ext cx="4717676" cy="627529"/>
          </a:xfrm>
          <a:prstGeom prst="round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dirty="0">
                <a:ea typeface="+mn-lt"/>
                <a:cs typeface="+mn-lt"/>
              </a:rPr>
              <a:t>Key Features of Our Solution</a:t>
            </a:r>
            <a:endParaRPr lang="en-US" sz="2000">
              <a:ea typeface="+mn-lt"/>
              <a:cs typeface="+mn-lt"/>
            </a:endParaRPr>
          </a:p>
        </p:txBody>
      </p:sp>
    </p:spTree>
    <p:extLst>
      <p:ext uri="{BB962C8B-B14F-4D97-AF65-F5344CB8AC3E}">
        <p14:creationId xmlns:p14="http://schemas.microsoft.com/office/powerpoint/2010/main" val="3457856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5648188"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800" b="1" dirty="0">
                <a:solidFill>
                  <a:schemeClr val="tx1"/>
                </a:solidFill>
                <a:latin typeface="Segoe UI" panose="020B0502040204020203" pitchFamily="34" charset="0"/>
                <a:cs typeface="Segoe UI" panose="020B0502040204020203" pitchFamily="34" charset="0"/>
              </a:rPr>
              <a:t>Tools or resources</a:t>
            </a:r>
          </a:p>
        </p:txBody>
      </p:sp>
      <p:graphicFrame>
        <p:nvGraphicFramePr>
          <p:cNvPr id="12" name="Diagram 11">
            <a:extLst>
              <a:ext uri="{FF2B5EF4-FFF2-40B4-BE49-F238E27FC236}">
                <a16:creationId xmlns:a16="http://schemas.microsoft.com/office/drawing/2014/main" id="{030C73AB-8DF2-3206-A361-3A81DE675FC1}"/>
              </a:ext>
            </a:extLst>
          </p:cNvPr>
          <p:cNvGraphicFramePr/>
          <p:nvPr>
            <p:extLst>
              <p:ext uri="{D42A27DB-BD31-4B8C-83A1-F6EECF244321}">
                <p14:modId xmlns:p14="http://schemas.microsoft.com/office/powerpoint/2010/main" val="61596919"/>
              </p:ext>
            </p:extLst>
          </p:nvPr>
        </p:nvGraphicFramePr>
        <p:xfrm>
          <a:off x="324971" y="826994"/>
          <a:ext cx="5771029" cy="55177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048" name="Diagram 1047">
            <a:extLst>
              <a:ext uri="{FF2B5EF4-FFF2-40B4-BE49-F238E27FC236}">
                <a16:creationId xmlns:a16="http://schemas.microsoft.com/office/drawing/2014/main" id="{C8775232-4A4D-FCF4-13EC-6D8E08965491}"/>
              </a:ext>
            </a:extLst>
          </p:cNvPr>
          <p:cNvGraphicFramePr/>
          <p:nvPr>
            <p:extLst>
              <p:ext uri="{D42A27DB-BD31-4B8C-83A1-F6EECF244321}">
                <p14:modId xmlns:p14="http://schemas.microsoft.com/office/powerpoint/2010/main" val="3905680252"/>
              </p:ext>
            </p:extLst>
          </p:nvPr>
        </p:nvGraphicFramePr>
        <p:xfrm>
          <a:off x="6443384" y="759760"/>
          <a:ext cx="5468469" cy="533848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7734496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8774629"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800" b="1" dirty="0">
                <a:solidFill>
                  <a:schemeClr val="tx1"/>
                </a:solidFill>
                <a:latin typeface="Segoe UI" panose="020B0502040204020203" pitchFamily="34" charset="0"/>
                <a:cs typeface="Segoe UI" panose="020B0502040204020203" pitchFamily="34" charset="0"/>
              </a:rPr>
              <a:t>Any Supporting Functional Documents</a:t>
            </a:r>
            <a:endParaRPr sz="2800" b="1" dirty="0">
              <a:solidFill>
                <a:schemeClr val="tx1"/>
              </a:solidFill>
              <a:latin typeface="Segoe UI" panose="020B0502040204020203" pitchFamily="34" charset="0"/>
              <a:cs typeface="Segoe UI" panose="020B0502040204020203" pitchFamily="34" charset="0"/>
            </a:endParaRPr>
          </a:p>
        </p:txBody>
      </p:sp>
      <p:graphicFrame>
        <p:nvGraphicFramePr>
          <p:cNvPr id="3" name="Diagram 2">
            <a:extLst>
              <a:ext uri="{FF2B5EF4-FFF2-40B4-BE49-F238E27FC236}">
                <a16:creationId xmlns:a16="http://schemas.microsoft.com/office/drawing/2014/main" id="{451500B1-B80E-354A-C5DE-7E03E3184C2A}"/>
              </a:ext>
            </a:extLst>
          </p:cNvPr>
          <p:cNvGraphicFramePr/>
          <p:nvPr>
            <p:extLst>
              <p:ext uri="{D42A27DB-BD31-4B8C-83A1-F6EECF244321}">
                <p14:modId xmlns:p14="http://schemas.microsoft.com/office/powerpoint/2010/main" val="3571247877"/>
              </p:ext>
            </p:extLst>
          </p:nvPr>
        </p:nvGraphicFramePr>
        <p:xfrm>
          <a:off x="347383" y="1174377"/>
          <a:ext cx="11441205" cy="48678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64653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8774629"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800" b="1" dirty="0">
                <a:solidFill>
                  <a:schemeClr val="tx1"/>
                </a:solidFill>
                <a:latin typeface="Segoe UI" panose="020B0502040204020203" pitchFamily="34" charset="0"/>
                <a:cs typeface="Segoe UI" panose="020B0502040204020203" pitchFamily="34" charset="0"/>
              </a:rPr>
              <a:t>Key Differentiators &amp; Adoption Plan</a:t>
            </a:r>
            <a:endParaRPr sz="2800" b="1" dirty="0">
              <a:solidFill>
                <a:schemeClr val="tx1"/>
              </a:solidFill>
              <a:latin typeface="Segoe UI" panose="020B0502040204020203" pitchFamily="34" charset="0"/>
              <a:cs typeface="Segoe UI" panose="020B0502040204020203" pitchFamily="34" charset="0"/>
            </a:endParaRPr>
          </a:p>
        </p:txBody>
      </p:sp>
      <p:graphicFrame>
        <p:nvGraphicFramePr>
          <p:cNvPr id="3" name="Table 2">
            <a:extLst>
              <a:ext uri="{FF2B5EF4-FFF2-40B4-BE49-F238E27FC236}">
                <a16:creationId xmlns:a16="http://schemas.microsoft.com/office/drawing/2014/main" id="{9A3C7764-EFB1-C4CB-677C-28978D71DF22}"/>
              </a:ext>
            </a:extLst>
          </p:cNvPr>
          <p:cNvGraphicFramePr>
            <a:graphicFrameLocks noGrp="1"/>
          </p:cNvGraphicFramePr>
          <p:nvPr>
            <p:extLst>
              <p:ext uri="{D42A27DB-BD31-4B8C-83A1-F6EECF244321}">
                <p14:modId xmlns:p14="http://schemas.microsoft.com/office/powerpoint/2010/main" val="2551396907"/>
              </p:ext>
            </p:extLst>
          </p:nvPr>
        </p:nvGraphicFramePr>
        <p:xfrm>
          <a:off x="252357" y="1047346"/>
          <a:ext cx="11222271" cy="4952996"/>
        </p:xfrm>
        <a:graphic>
          <a:graphicData uri="http://schemas.openxmlformats.org/drawingml/2006/table">
            <a:tbl>
              <a:tblPr firstRow="1" bandRow="1">
                <a:tableStyleId>{0660B408-B3CF-4A94-85FC-2B1E0A45F4A2}</a:tableStyleId>
              </a:tblPr>
              <a:tblGrid>
                <a:gridCol w="3740757">
                  <a:extLst>
                    <a:ext uri="{9D8B030D-6E8A-4147-A177-3AD203B41FA5}">
                      <a16:colId xmlns:a16="http://schemas.microsoft.com/office/drawing/2014/main" val="2871450381"/>
                    </a:ext>
                  </a:extLst>
                </a:gridCol>
                <a:gridCol w="3740757">
                  <a:extLst>
                    <a:ext uri="{9D8B030D-6E8A-4147-A177-3AD203B41FA5}">
                      <a16:colId xmlns:a16="http://schemas.microsoft.com/office/drawing/2014/main" val="898033743"/>
                    </a:ext>
                  </a:extLst>
                </a:gridCol>
                <a:gridCol w="3740757">
                  <a:extLst>
                    <a:ext uri="{9D8B030D-6E8A-4147-A177-3AD203B41FA5}">
                      <a16:colId xmlns:a16="http://schemas.microsoft.com/office/drawing/2014/main" val="2583877586"/>
                    </a:ext>
                  </a:extLst>
                </a:gridCol>
              </a:tblGrid>
              <a:tr h="370840">
                <a:tc>
                  <a:txBody>
                    <a:bodyPr/>
                    <a:lstStyle/>
                    <a:p>
                      <a:pPr lvl="0">
                        <a:buNone/>
                      </a:pPr>
                      <a:r>
                        <a:rPr lang="en-US" sz="1800" b="0" i="0" u="none" strike="noStrike" noProof="0" dirty="0"/>
                        <a:t>Solution Name</a:t>
                      </a:r>
                      <a:endParaRPr lang="en-US" dirty="0"/>
                    </a:p>
                  </a:txBody>
                  <a:tcPr/>
                </a:tc>
                <a:tc>
                  <a:txBody>
                    <a:bodyPr/>
                    <a:lstStyle/>
                    <a:p>
                      <a:pPr lvl="0">
                        <a:buNone/>
                      </a:pPr>
                      <a:r>
                        <a:rPr lang="en-US" sz="1800" b="0" i="0" u="none" strike="noStrike" noProof="0" dirty="0">
                          <a:latin typeface="Calibri"/>
                        </a:rPr>
                        <a:t>Ask ADI &amp; Existing Customer service solution </a:t>
                      </a:r>
                      <a:endParaRPr lang="en-US" dirty="0"/>
                    </a:p>
                  </a:txBody>
                  <a:tcPr/>
                </a:tc>
                <a:tc>
                  <a:txBody>
                    <a:bodyPr/>
                    <a:lstStyle/>
                    <a:p>
                      <a:pPr lvl="0" algn="ctr">
                        <a:lnSpc>
                          <a:spcPct val="100000"/>
                        </a:lnSpc>
                        <a:spcBef>
                          <a:spcPts val="0"/>
                        </a:spcBef>
                        <a:spcAft>
                          <a:spcPts val="0"/>
                        </a:spcAft>
                        <a:buNone/>
                      </a:pPr>
                      <a:r>
                        <a:rPr lang="en-US" b="1" dirty="0"/>
                        <a:t> </a:t>
                      </a:r>
                      <a:r>
                        <a:rPr lang="en-US" b="1" dirty="0" err="1"/>
                        <a:t>BoBuddy</a:t>
                      </a:r>
                      <a:endParaRPr lang="en-US" dirty="0" err="1"/>
                    </a:p>
                    <a:p>
                      <a:pPr lvl="0">
                        <a:buNone/>
                      </a:pPr>
                      <a:endParaRPr lang="en-US" dirty="0"/>
                    </a:p>
                  </a:txBody>
                  <a:tcPr/>
                </a:tc>
                <a:extLst>
                  <a:ext uri="{0D108BD9-81ED-4DB2-BD59-A6C34878D82A}">
                    <a16:rowId xmlns:a16="http://schemas.microsoft.com/office/drawing/2014/main" val="1613329452"/>
                  </a:ext>
                </a:extLst>
              </a:tr>
              <a:tr h="370840">
                <a:tc>
                  <a:txBody>
                    <a:bodyPr/>
                    <a:lstStyle/>
                    <a:p>
                      <a:pPr lvl="0">
                        <a:buNone/>
                      </a:pPr>
                      <a:r>
                        <a:rPr lang="en-US" sz="1800" b="0" i="0" u="none" strike="noStrike" noProof="0" dirty="0">
                          <a:latin typeface="Calibri"/>
                        </a:rPr>
                        <a:t>Query Recognition</a:t>
                      </a:r>
                      <a:endParaRPr lang="en-US" dirty="0"/>
                    </a:p>
                  </a:txBody>
                  <a:tcPr/>
                </a:tc>
                <a:tc>
                  <a:txBody>
                    <a:bodyPr/>
                    <a:lstStyle/>
                    <a:p>
                      <a:pPr lvl="0">
                        <a:buNone/>
                      </a:pPr>
                      <a:r>
                        <a:rPr lang="en-US" sz="1800" b="0" i="0" u="none" strike="noStrike" noProof="0" dirty="0">
                          <a:latin typeface="Calibri"/>
                        </a:rPr>
                        <a:t>Uses NLP to recognize queries</a:t>
                      </a:r>
                      <a:endParaRPr lang="en-US" dirty="0"/>
                    </a:p>
                  </a:txBody>
                  <a:tcPr/>
                </a:tc>
                <a:tc>
                  <a:txBody>
                    <a:bodyPr/>
                    <a:lstStyle/>
                    <a:p>
                      <a:pPr lvl="0">
                        <a:buNone/>
                      </a:pPr>
                      <a:r>
                        <a:rPr lang="en-US" sz="1800" b="0" i="0" u="none" strike="noStrike" noProof="0" dirty="0">
                          <a:latin typeface="Calibri"/>
                        </a:rPr>
                        <a:t>Uses Azure OpenAI to recognize queries</a:t>
                      </a:r>
                      <a:endParaRPr lang="en-US" dirty="0"/>
                    </a:p>
                  </a:txBody>
                  <a:tcPr/>
                </a:tc>
                <a:extLst>
                  <a:ext uri="{0D108BD9-81ED-4DB2-BD59-A6C34878D82A}">
                    <a16:rowId xmlns:a16="http://schemas.microsoft.com/office/drawing/2014/main" val="1521788308"/>
                  </a:ext>
                </a:extLst>
              </a:tr>
              <a:tr h="370840">
                <a:tc>
                  <a:txBody>
                    <a:bodyPr/>
                    <a:lstStyle/>
                    <a:p>
                      <a:pPr lvl="0">
                        <a:buNone/>
                      </a:pPr>
                      <a:r>
                        <a:rPr lang="en-US" sz="1800" b="0" i="0" u="none" strike="noStrike" noProof="0" dirty="0">
                          <a:latin typeface="Calibri"/>
                        </a:rPr>
                        <a:t>Personalized Results</a:t>
                      </a:r>
                      <a:endParaRPr lang="en-US" dirty="0"/>
                    </a:p>
                  </a:txBody>
                  <a:tcPr/>
                </a:tc>
                <a:tc>
                  <a:txBody>
                    <a:bodyPr/>
                    <a:lstStyle/>
                    <a:p>
                      <a:pPr lvl="0">
                        <a:buNone/>
                      </a:pPr>
                      <a:r>
                        <a:rPr lang="en-US" sz="1800" b="0" i="0" u="none" strike="noStrike" noProof="0" dirty="0">
                          <a:latin typeface="Calibri"/>
                        </a:rPr>
                        <a:t>Limited personalization</a:t>
                      </a:r>
                      <a:endParaRPr lang="en-US" dirty="0"/>
                    </a:p>
                  </a:txBody>
                  <a:tcPr/>
                </a:tc>
                <a:tc>
                  <a:txBody>
                    <a:bodyPr/>
                    <a:lstStyle/>
                    <a:p>
                      <a:pPr lvl="0">
                        <a:buNone/>
                      </a:pPr>
                      <a:r>
                        <a:rPr lang="en-US" sz="1800" b="0" i="0" u="none" strike="noStrike" noProof="0" dirty="0">
                          <a:latin typeface="Calibri"/>
                        </a:rPr>
                        <a:t>Uses RAG on customer data for personalized results</a:t>
                      </a:r>
                      <a:endParaRPr lang="en-US" dirty="0"/>
                    </a:p>
                  </a:txBody>
                  <a:tcPr/>
                </a:tc>
                <a:extLst>
                  <a:ext uri="{0D108BD9-81ED-4DB2-BD59-A6C34878D82A}">
                    <a16:rowId xmlns:a16="http://schemas.microsoft.com/office/drawing/2014/main" val="4012684826"/>
                  </a:ext>
                </a:extLst>
              </a:tr>
              <a:tr h="370839">
                <a:tc>
                  <a:txBody>
                    <a:bodyPr/>
                    <a:lstStyle/>
                    <a:p>
                      <a:pPr lvl="0">
                        <a:buNone/>
                      </a:pPr>
                      <a:r>
                        <a:rPr lang="en-US" sz="1800" b="0" i="0" u="none" strike="noStrike" noProof="0" dirty="0"/>
                        <a:t>Response Generation</a:t>
                      </a:r>
                      <a:endParaRPr lang="en-US" dirty="0"/>
                    </a:p>
                  </a:txBody>
                  <a:tcPr/>
                </a:tc>
                <a:tc>
                  <a:txBody>
                    <a:bodyPr/>
                    <a:lstStyle/>
                    <a:p>
                      <a:pPr lvl="0">
                        <a:buNone/>
                      </a:pPr>
                      <a:r>
                        <a:rPr lang="en-US" sz="1800" b="0" i="0" u="none" strike="noStrike" noProof="0" dirty="0"/>
                        <a:t>Predefined responses</a:t>
                      </a:r>
                      <a:endParaRPr lang="en-US" dirty="0"/>
                    </a:p>
                  </a:txBody>
                  <a:tcPr/>
                </a:tc>
                <a:tc>
                  <a:txBody>
                    <a:bodyPr/>
                    <a:lstStyle/>
                    <a:p>
                      <a:pPr lvl="0">
                        <a:buNone/>
                      </a:pPr>
                      <a:r>
                        <a:rPr lang="en-US" sz="1800" b="0" i="0" u="none" strike="noStrike" noProof="0" dirty="0"/>
                        <a:t>Generative AI for more nuanced responses</a:t>
                      </a:r>
                      <a:endParaRPr lang="en-US" dirty="0"/>
                    </a:p>
                  </a:txBody>
                  <a:tcPr/>
                </a:tc>
                <a:extLst>
                  <a:ext uri="{0D108BD9-81ED-4DB2-BD59-A6C34878D82A}">
                    <a16:rowId xmlns:a16="http://schemas.microsoft.com/office/drawing/2014/main" val="467311708"/>
                  </a:ext>
                </a:extLst>
              </a:tr>
              <a:tr h="370840">
                <a:tc>
                  <a:txBody>
                    <a:bodyPr/>
                    <a:lstStyle/>
                    <a:p>
                      <a:pPr lvl="0">
                        <a:buNone/>
                      </a:pPr>
                      <a:r>
                        <a:rPr lang="en-US" sz="1800" b="0" i="0" u="none" strike="noStrike" noProof="0" dirty="0">
                          <a:latin typeface="Calibri"/>
                        </a:rPr>
                        <a:t>Flow</a:t>
                      </a:r>
                      <a:endParaRPr lang="en-US" dirty="0"/>
                    </a:p>
                  </a:txBody>
                  <a:tcPr/>
                </a:tc>
                <a:tc>
                  <a:txBody>
                    <a:bodyPr/>
                    <a:lstStyle/>
                    <a:p>
                      <a:pPr lvl="0">
                        <a:buNone/>
                      </a:pPr>
                      <a:r>
                        <a:rPr lang="en-US" sz="1800" b="0" i="0" u="none" strike="noStrike" noProof="0" dirty="0">
                          <a:latin typeface="Calibri"/>
                        </a:rPr>
                        <a:t>Flow-wise solution</a:t>
                      </a:r>
                      <a:endParaRPr lang="en-US" dirty="0"/>
                    </a:p>
                  </a:txBody>
                  <a:tcPr/>
                </a:tc>
                <a:tc>
                  <a:txBody>
                    <a:bodyPr/>
                    <a:lstStyle/>
                    <a:p>
                      <a:pPr lvl="0">
                        <a:buNone/>
                      </a:pPr>
                      <a:r>
                        <a:rPr lang="en-US" sz="1800" b="0" i="0" u="none" strike="noStrike" noProof="0" dirty="0">
                          <a:latin typeface="Calibri"/>
                        </a:rPr>
                        <a:t>Conversational AI with dynamic flow</a:t>
                      </a:r>
                      <a:endParaRPr lang="en-US" dirty="0"/>
                    </a:p>
                  </a:txBody>
                  <a:tcPr/>
                </a:tc>
                <a:extLst>
                  <a:ext uri="{0D108BD9-81ED-4DB2-BD59-A6C34878D82A}">
                    <a16:rowId xmlns:a16="http://schemas.microsoft.com/office/drawing/2014/main" val="1799403723"/>
                  </a:ext>
                </a:extLst>
              </a:tr>
              <a:tr h="370839">
                <a:tc>
                  <a:txBody>
                    <a:bodyPr/>
                    <a:lstStyle/>
                    <a:p>
                      <a:pPr lvl="0">
                        <a:buNone/>
                      </a:pPr>
                      <a:r>
                        <a:rPr lang="en-US" sz="1800" b="0" i="0" u="none" strike="noStrike" noProof="0" dirty="0"/>
                        <a:t>Customer Support</a:t>
                      </a:r>
                      <a:endParaRPr lang="en-US" dirty="0"/>
                    </a:p>
                  </a:txBody>
                  <a:tcPr/>
                </a:tc>
                <a:tc>
                  <a:txBody>
                    <a:bodyPr/>
                    <a:lstStyle/>
                    <a:p>
                      <a:pPr lvl="0">
                        <a:buNone/>
                      </a:pPr>
                      <a:r>
                        <a:rPr lang="en-US" sz="1800" b="0" i="0" u="none" strike="noStrike" noProof="0" dirty="0"/>
                        <a:t>Basic support</a:t>
                      </a:r>
                      <a:endParaRPr lang="en-US" dirty="0"/>
                    </a:p>
                  </a:txBody>
                  <a:tcPr/>
                </a:tc>
                <a:tc>
                  <a:txBody>
                    <a:bodyPr/>
                    <a:lstStyle/>
                    <a:p>
                      <a:pPr lvl="0">
                        <a:buNone/>
                      </a:pPr>
                      <a:r>
                        <a:rPr lang="en-US" sz="1800" b="0" i="0" u="none" strike="noStrike" noProof="0" dirty="0"/>
                        <a:t>Enhanced customer support with AI-driven insights</a:t>
                      </a:r>
                      <a:endParaRPr lang="en-US" dirty="0"/>
                    </a:p>
                  </a:txBody>
                  <a:tcPr/>
                </a:tc>
                <a:extLst>
                  <a:ext uri="{0D108BD9-81ED-4DB2-BD59-A6C34878D82A}">
                    <a16:rowId xmlns:a16="http://schemas.microsoft.com/office/drawing/2014/main" val="4240573129"/>
                  </a:ext>
                </a:extLst>
              </a:tr>
              <a:tr h="370838">
                <a:tc>
                  <a:txBody>
                    <a:bodyPr/>
                    <a:lstStyle/>
                    <a:p>
                      <a:pPr lvl="0">
                        <a:buNone/>
                      </a:pPr>
                      <a:r>
                        <a:rPr lang="en-US" sz="1800" b="0" i="0" u="none" strike="noStrike" noProof="0" dirty="0">
                          <a:latin typeface="Calibri"/>
                        </a:rPr>
                        <a:t>Additional Features</a:t>
                      </a:r>
                      <a:endParaRPr lang="en-US" dirty="0"/>
                    </a:p>
                  </a:txBody>
                  <a:tcPr/>
                </a:tc>
                <a:tc>
                  <a:txBody>
                    <a:bodyPr/>
                    <a:lstStyle/>
                    <a:p>
                      <a:pPr lvl="0">
                        <a:buNone/>
                      </a:pPr>
                      <a:r>
                        <a:rPr lang="en-US" sz="1800" b="0" i="0" u="none" strike="noStrike" noProof="0" dirty="0">
                          <a:solidFill>
                            <a:srgbClr val="000000"/>
                          </a:solidFill>
                          <a:latin typeface="Calibri"/>
                        </a:rPr>
                        <a:t>Real-time analytics</a:t>
                      </a:r>
                      <a:endParaRPr lang="en-US" dirty="0"/>
                    </a:p>
                  </a:txBody>
                  <a:tcPr/>
                </a:tc>
                <a:tc>
                  <a:txBody>
                    <a:bodyPr/>
                    <a:lstStyle/>
                    <a:p>
                      <a:pPr lvl="0">
                        <a:buNone/>
                      </a:pPr>
                      <a:r>
                        <a:rPr lang="en-US" sz="1800" b="0" i="0" u="none" strike="noStrike" noProof="0" dirty="0">
                          <a:latin typeface="Calibri"/>
                        </a:rPr>
                        <a:t>Personalized financial advice, real-time analytics, proactive notifications</a:t>
                      </a:r>
                      <a:endParaRPr lang="en-US" dirty="0"/>
                    </a:p>
                  </a:txBody>
                  <a:tcPr/>
                </a:tc>
                <a:extLst>
                  <a:ext uri="{0D108BD9-81ED-4DB2-BD59-A6C34878D82A}">
                    <a16:rowId xmlns:a16="http://schemas.microsoft.com/office/drawing/2014/main" val="3454690567"/>
                  </a:ext>
                </a:extLst>
              </a:tr>
              <a:tr h="370838">
                <a:tc>
                  <a:txBody>
                    <a:bodyPr/>
                    <a:lstStyle/>
                    <a:p>
                      <a:pPr lvl="0">
                        <a:buNone/>
                      </a:pPr>
                      <a:r>
                        <a:rPr lang="en-US" sz="1800" b="0" i="0" u="none" strike="noStrike" noProof="0" dirty="0">
                          <a:latin typeface="Calibri"/>
                        </a:rPr>
                        <a:t>Language support</a:t>
                      </a:r>
                    </a:p>
                  </a:txBody>
                  <a:tcPr/>
                </a:tc>
                <a:tc>
                  <a:txBody>
                    <a:bodyPr/>
                    <a:lstStyle/>
                    <a:p>
                      <a:pPr lvl="0">
                        <a:buNone/>
                      </a:pPr>
                      <a:r>
                        <a:rPr lang="en-US" sz="1800" b="0" i="0" u="none" strike="noStrike" noProof="0" dirty="0">
                          <a:solidFill>
                            <a:srgbClr val="000000"/>
                          </a:solidFill>
                          <a:latin typeface="Calibri"/>
                        </a:rPr>
                        <a:t>Hindi , English</a:t>
                      </a:r>
                    </a:p>
                  </a:txBody>
                  <a:tcPr/>
                </a:tc>
                <a:tc>
                  <a:txBody>
                    <a:bodyPr/>
                    <a:lstStyle/>
                    <a:p>
                      <a:pPr lvl="0">
                        <a:buNone/>
                      </a:pPr>
                      <a:r>
                        <a:rPr lang="en-US" sz="1800" b="0" i="0" u="none" strike="noStrike" noProof="0" dirty="0">
                          <a:latin typeface="Calibri"/>
                        </a:rPr>
                        <a:t> 60 + Language support</a:t>
                      </a:r>
                    </a:p>
                  </a:txBody>
                  <a:tcPr/>
                </a:tc>
                <a:extLst>
                  <a:ext uri="{0D108BD9-81ED-4DB2-BD59-A6C34878D82A}">
                    <a16:rowId xmlns:a16="http://schemas.microsoft.com/office/drawing/2014/main" val="1541054816"/>
                  </a:ext>
                </a:extLst>
              </a:tr>
              <a:tr h="370838">
                <a:tc>
                  <a:txBody>
                    <a:bodyPr/>
                    <a:lstStyle/>
                    <a:p>
                      <a:pPr lvl="0">
                        <a:buNone/>
                      </a:pPr>
                      <a:r>
                        <a:rPr lang="en-US" sz="1800" b="0" i="0" u="none" strike="noStrike" noProof="0" dirty="0">
                          <a:latin typeface="Calibri"/>
                        </a:rPr>
                        <a:t>File upload</a:t>
                      </a:r>
                    </a:p>
                  </a:txBody>
                  <a:tcPr/>
                </a:tc>
                <a:tc>
                  <a:txBody>
                    <a:bodyPr/>
                    <a:lstStyle/>
                    <a:p>
                      <a:pPr lvl="0">
                        <a:buNone/>
                      </a:pPr>
                      <a:r>
                        <a:rPr lang="en-US" sz="1800" b="0" i="0" u="none" strike="noStrike" noProof="0" dirty="0">
                          <a:solidFill>
                            <a:srgbClr val="000000"/>
                          </a:solidFill>
                          <a:latin typeface="Calibri"/>
                        </a:rPr>
                        <a:t>Only text input support</a:t>
                      </a:r>
                    </a:p>
                  </a:txBody>
                  <a:tcPr/>
                </a:tc>
                <a:tc>
                  <a:txBody>
                    <a:bodyPr/>
                    <a:lstStyle/>
                    <a:p>
                      <a:pPr lvl="0">
                        <a:buNone/>
                      </a:pPr>
                      <a:r>
                        <a:rPr lang="en-US" sz="1800" b="0" i="0" u="none" strike="noStrike" noProof="0" dirty="0">
                          <a:latin typeface="Calibri"/>
                        </a:rPr>
                        <a:t>Text , Voice and file upload Support</a:t>
                      </a:r>
                    </a:p>
                  </a:txBody>
                  <a:tcPr/>
                </a:tc>
                <a:extLst>
                  <a:ext uri="{0D108BD9-81ED-4DB2-BD59-A6C34878D82A}">
                    <a16:rowId xmlns:a16="http://schemas.microsoft.com/office/drawing/2014/main" val="4073238992"/>
                  </a:ext>
                </a:extLst>
              </a:tr>
            </a:tbl>
          </a:graphicData>
        </a:graphic>
      </p:graphicFrame>
    </p:spTree>
    <p:extLst>
      <p:ext uri="{BB962C8B-B14F-4D97-AF65-F5344CB8AC3E}">
        <p14:creationId xmlns:p14="http://schemas.microsoft.com/office/powerpoint/2010/main" val="2174843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0" y="229550"/>
            <a:ext cx="8774629"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2800" b="1" dirty="0">
                <a:solidFill>
                  <a:schemeClr val="tx1"/>
                </a:solidFill>
                <a:latin typeface="Segoe UI" panose="020B0502040204020203" pitchFamily="34" charset="0"/>
                <a:cs typeface="Segoe UI" panose="020B0502040204020203" pitchFamily="34" charset="0"/>
              </a:rPr>
              <a:t>Key Differentiators &amp; Adoption Plan</a:t>
            </a:r>
            <a:endParaRPr sz="2800" b="1" dirty="0">
              <a:solidFill>
                <a:schemeClr val="tx1"/>
              </a:solidFill>
              <a:latin typeface="Segoe UI" panose="020B0502040204020203" pitchFamily="34" charset="0"/>
              <a:cs typeface="Segoe UI" panose="020B0502040204020203" pitchFamily="34" charset="0"/>
            </a:endParaRPr>
          </a:p>
        </p:txBody>
      </p:sp>
      <p:graphicFrame>
        <p:nvGraphicFramePr>
          <p:cNvPr id="2" name="Diagram 1">
            <a:extLst>
              <a:ext uri="{FF2B5EF4-FFF2-40B4-BE49-F238E27FC236}">
                <a16:creationId xmlns:a16="http://schemas.microsoft.com/office/drawing/2014/main" id="{416300A4-E769-BD47-FC70-8505F8B7D99A}"/>
              </a:ext>
            </a:extLst>
          </p:cNvPr>
          <p:cNvGraphicFramePr/>
          <p:nvPr>
            <p:extLst>
              <p:ext uri="{D42A27DB-BD31-4B8C-83A1-F6EECF244321}">
                <p14:modId xmlns:p14="http://schemas.microsoft.com/office/powerpoint/2010/main" val="3614726015"/>
              </p:ext>
            </p:extLst>
          </p:nvPr>
        </p:nvGraphicFramePr>
        <p:xfrm>
          <a:off x="425824" y="233082"/>
          <a:ext cx="11340352" cy="4117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20" name="Diagram 119">
            <a:extLst>
              <a:ext uri="{FF2B5EF4-FFF2-40B4-BE49-F238E27FC236}">
                <a16:creationId xmlns:a16="http://schemas.microsoft.com/office/drawing/2014/main" id="{7643B6BC-2F26-CC46-F81C-C5789F8C20CE}"/>
              </a:ext>
            </a:extLst>
          </p:cNvPr>
          <p:cNvGraphicFramePr/>
          <p:nvPr>
            <p:extLst>
              <p:ext uri="{D42A27DB-BD31-4B8C-83A1-F6EECF244321}">
                <p14:modId xmlns:p14="http://schemas.microsoft.com/office/powerpoint/2010/main" val="1679472348"/>
              </p:ext>
            </p:extLst>
          </p:nvPr>
        </p:nvGraphicFramePr>
        <p:xfrm>
          <a:off x="593912" y="3314700"/>
          <a:ext cx="11172263" cy="36576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511461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chemeClr val="accent2"/>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1028700" y="1967266"/>
            <a:ext cx="2628900" cy="2547257"/>
          </a:xfrm>
          <a:prstGeom prst="rect">
            <a:avLst/>
          </a:prstGeom>
          <a:noFill/>
        </p:spPr>
        <p:txBody>
          <a:bodyPr spcFirstLastPara="1" vert="horz" lIns="91440" tIns="45720" rIns="91440" bIns="45720" rtlCol="0" anchor="ctr" anchorCtr="0">
            <a:normAutofit/>
          </a:bodyPr>
          <a:lstStyle/>
          <a:p>
            <a:pPr algn="ctr"/>
            <a:r>
              <a:rPr lang="en-US" sz="3600" b="1" kern="1200">
                <a:solidFill>
                  <a:srgbClr val="FFFFFF"/>
                </a:solidFill>
                <a:latin typeface="+mj-lt"/>
                <a:ea typeface="+mj-ea"/>
                <a:cs typeface="+mj-cs"/>
              </a:rPr>
              <a:t>Technical </a:t>
            </a:r>
            <a:br>
              <a:rPr lang="en-US" sz="3600" b="1" kern="1200">
                <a:solidFill>
                  <a:srgbClr val="FFFFFF"/>
                </a:solidFill>
                <a:latin typeface="+mj-lt"/>
                <a:ea typeface="+mj-ea"/>
                <a:cs typeface="+mj-cs"/>
              </a:rPr>
            </a:br>
            <a:r>
              <a:rPr lang="en-US" sz="3600" b="1" kern="1200">
                <a:solidFill>
                  <a:srgbClr val="FFFFFF"/>
                </a:solidFill>
                <a:latin typeface="+mj-lt"/>
                <a:ea typeface="+mj-ea"/>
                <a:cs typeface="+mj-cs"/>
              </a:rPr>
              <a:t>Architecture</a:t>
            </a:r>
            <a:endParaRPr lang="en-US" sz="3600" kern="1200">
              <a:solidFill>
                <a:srgbClr val="FFFFFF"/>
              </a:solidFill>
              <a:latin typeface="+mj-lt"/>
              <a:ea typeface="+mj-ea"/>
              <a:cs typeface="+mj-cs"/>
            </a:endParaRPr>
          </a:p>
        </p:txBody>
      </p:sp>
      <p:pic>
        <p:nvPicPr>
          <p:cNvPr id="2" name="Picture 1" descr="A diagram of a banking system&#10;&#10;Description automatically generated">
            <a:extLst>
              <a:ext uri="{FF2B5EF4-FFF2-40B4-BE49-F238E27FC236}">
                <a16:creationId xmlns:a16="http://schemas.microsoft.com/office/drawing/2014/main" id="{4CFFD124-2479-C061-953C-2D8E78C0D97E}"/>
              </a:ext>
            </a:extLst>
          </p:cNvPr>
          <p:cNvPicPr>
            <a:picLocks noChangeAspect="1"/>
          </p:cNvPicPr>
          <p:nvPr/>
        </p:nvPicPr>
        <p:blipFill>
          <a:blip r:embed="rId2"/>
          <a:stretch>
            <a:fillRect/>
          </a:stretch>
        </p:blipFill>
        <p:spPr>
          <a:xfrm>
            <a:off x="4777316" y="673176"/>
            <a:ext cx="6780700" cy="5509318"/>
          </a:xfrm>
          <a:prstGeom prst="rect">
            <a:avLst/>
          </a:prstGeom>
        </p:spPr>
      </p:pic>
    </p:spTree>
    <p:extLst>
      <p:ext uri="{BB962C8B-B14F-4D97-AF65-F5344CB8AC3E}">
        <p14:creationId xmlns:p14="http://schemas.microsoft.com/office/powerpoint/2010/main" val="2616631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Google Shape;347;p2">
            <a:extLst>
              <a:ext uri="{FF2B5EF4-FFF2-40B4-BE49-F238E27FC236}">
                <a16:creationId xmlns:a16="http://schemas.microsoft.com/office/drawing/2014/main" id="{A4EA6EBB-DB22-DE69-5A82-8AE36FF68349}"/>
              </a:ext>
            </a:extLst>
          </p:cNvPr>
          <p:cNvSpPr txBox="1">
            <a:spLocks noGrp="1"/>
          </p:cNvSpPr>
          <p:nvPr>
            <p:ph type="title"/>
          </p:nvPr>
        </p:nvSpPr>
        <p:spPr>
          <a:xfrm>
            <a:off x="1028700" y="1967266"/>
            <a:ext cx="2628900" cy="2547257"/>
          </a:xfrm>
          <a:prstGeom prst="rect">
            <a:avLst/>
          </a:prstGeom>
          <a:noFill/>
        </p:spPr>
        <p:txBody>
          <a:bodyPr spcFirstLastPara="1" vert="horz" lIns="91440" tIns="45720" rIns="91440" bIns="45720" rtlCol="0" anchor="ctr" anchorCtr="0">
            <a:normAutofit/>
          </a:bodyPr>
          <a:lstStyle/>
          <a:p>
            <a:pPr algn="ctr"/>
            <a:r>
              <a:rPr lang="en-US" sz="3600" b="1" kern="1200">
                <a:solidFill>
                  <a:srgbClr val="FFFFFF"/>
                </a:solidFill>
                <a:latin typeface="+mj-lt"/>
                <a:ea typeface="+mj-ea"/>
                <a:cs typeface="+mj-cs"/>
              </a:rPr>
              <a:t>Technical </a:t>
            </a:r>
            <a:br>
              <a:rPr lang="en-US" sz="3600" b="1" kern="1200">
                <a:solidFill>
                  <a:srgbClr val="FFFFFF"/>
                </a:solidFill>
                <a:latin typeface="+mj-lt"/>
                <a:ea typeface="+mj-ea"/>
                <a:cs typeface="+mj-cs"/>
              </a:rPr>
            </a:br>
            <a:r>
              <a:rPr lang="en-US" sz="3600" b="1" kern="1200">
                <a:solidFill>
                  <a:srgbClr val="FFFFFF"/>
                </a:solidFill>
                <a:latin typeface="+mj-lt"/>
                <a:ea typeface="+mj-ea"/>
                <a:cs typeface="+mj-cs"/>
              </a:rPr>
              <a:t>Architecture</a:t>
            </a:r>
            <a:endParaRPr lang="en-US" sz="3600" kern="1200">
              <a:solidFill>
                <a:srgbClr val="FFFFFF"/>
              </a:solidFill>
              <a:latin typeface="+mj-lt"/>
              <a:ea typeface="+mj-ea"/>
              <a:cs typeface="+mj-cs"/>
            </a:endParaRPr>
          </a:p>
        </p:txBody>
      </p:sp>
      <p:graphicFrame>
        <p:nvGraphicFramePr>
          <p:cNvPr id="3" name="Diagram 2">
            <a:extLst>
              <a:ext uri="{FF2B5EF4-FFF2-40B4-BE49-F238E27FC236}">
                <a16:creationId xmlns:a16="http://schemas.microsoft.com/office/drawing/2014/main" id="{AC560190-F8DA-6E39-FC48-267F8B2C8B41}"/>
              </a:ext>
            </a:extLst>
          </p:cNvPr>
          <p:cNvGraphicFramePr/>
          <p:nvPr>
            <p:extLst>
              <p:ext uri="{D42A27DB-BD31-4B8C-83A1-F6EECF244321}">
                <p14:modId xmlns:p14="http://schemas.microsoft.com/office/powerpoint/2010/main" val="884904390"/>
              </p:ext>
            </p:extLst>
          </p:nvPr>
        </p:nvGraphicFramePr>
        <p:xfrm>
          <a:off x="280147" y="614082"/>
          <a:ext cx="11709698" cy="57669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65" name="TextBox 864">
            <a:extLst>
              <a:ext uri="{FF2B5EF4-FFF2-40B4-BE49-F238E27FC236}">
                <a16:creationId xmlns:a16="http://schemas.microsoft.com/office/drawing/2014/main" id="{EB1A6EFF-3FA1-34AE-7389-010D5C231960}"/>
              </a:ext>
            </a:extLst>
          </p:cNvPr>
          <p:cNvSpPr txBox="1"/>
          <p:nvPr/>
        </p:nvSpPr>
        <p:spPr>
          <a:xfrm>
            <a:off x="309282" y="354106"/>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800" b="1">
                <a:latin typeface="Segoe UI"/>
              </a:rPr>
              <a:t>Pre-Requisite</a:t>
            </a:r>
            <a:r>
              <a:rPr lang="en-US" sz="2800">
                <a:latin typeface="Segoe UI"/>
                <a:cs typeface="Segoe UI"/>
              </a:rPr>
              <a:t>​</a:t>
            </a:r>
            <a:endParaRPr lang="en-US"/>
          </a:p>
        </p:txBody>
      </p:sp>
    </p:spTree>
    <p:extLst>
      <p:ext uri="{BB962C8B-B14F-4D97-AF65-F5344CB8AC3E}">
        <p14:creationId xmlns:p14="http://schemas.microsoft.com/office/powerpoint/2010/main" val="34688297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223</Words>
  <Application>Microsoft Office PowerPoint</Application>
  <PresentationFormat>Widescreen</PresentationFormat>
  <Paragraphs>32</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PowerPoint Presentation</vt:lpstr>
      <vt:lpstr>Problem Statement?</vt:lpstr>
      <vt:lpstr>Pre-Requisite</vt:lpstr>
      <vt:lpstr>Tools or resources</vt:lpstr>
      <vt:lpstr>Any Supporting Functional Documents</vt:lpstr>
      <vt:lpstr>Key Differentiators &amp; Adoption Plan</vt:lpstr>
      <vt:lpstr>Key Differentiators &amp; Adoption Plan</vt:lpstr>
      <vt:lpstr>Technical  Architecture</vt:lpstr>
      <vt:lpstr>Technical  Architecture</vt:lpstr>
      <vt:lpstr>GitHub Repository Link &amp; supporting diagrams, screenshots, if any </vt:lpstr>
      <vt:lpstr>Business Potential and Relevance </vt:lpstr>
      <vt:lpstr>Uniqueness of Approach and Solution </vt:lpstr>
      <vt:lpstr>User Experience</vt:lpstr>
      <vt:lpstr>Scalability</vt:lpstr>
      <vt:lpstr>Ease of Deployment and Maintenance</vt:lpstr>
      <vt:lpstr>Security Considerations</vt:lpstr>
      <vt:lpstr>Future Scope of Generative AI</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Avinash Rohit</dc:creator>
  <cp:lastModifiedBy>Avinash Rohit</cp:lastModifiedBy>
  <cp:revision>730</cp:revision>
  <dcterms:created xsi:type="dcterms:W3CDTF">2024-06-09T08:34:46Z</dcterms:created>
  <dcterms:modified xsi:type="dcterms:W3CDTF">2024-06-29T19:32:32Z</dcterms:modified>
</cp:coreProperties>
</file>

<file path=docProps/thumbnail.jpeg>
</file>